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6" r:id="rId3"/>
    <p:sldId id="287" r:id="rId4"/>
    <p:sldId id="288" r:id="rId5"/>
    <p:sldId id="297" r:id="rId6"/>
    <p:sldId id="275" r:id="rId7"/>
    <p:sldId id="262" r:id="rId8"/>
    <p:sldId id="291" r:id="rId9"/>
    <p:sldId id="292" r:id="rId10"/>
    <p:sldId id="294" r:id="rId11"/>
    <p:sldId id="293" r:id="rId12"/>
    <p:sldId id="295" r:id="rId13"/>
    <p:sldId id="296" r:id="rId14"/>
    <p:sldId id="276" r:id="rId15"/>
    <p:sldId id="258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6CD"/>
    <a:srgbClr val="2E75B6"/>
    <a:srgbClr val="ECEFF3"/>
    <a:srgbClr val="EBEEF2"/>
    <a:srgbClr val="1F3B54"/>
    <a:srgbClr val="FFD580"/>
    <a:srgbClr val="FF0000"/>
    <a:srgbClr val="FF5353"/>
    <a:srgbClr val="FF5050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86207" autoAdjust="0"/>
  </p:normalViewPr>
  <p:slideViewPr>
    <p:cSldViewPr>
      <p:cViewPr varScale="1">
        <p:scale>
          <a:sx n="94" d="100"/>
          <a:sy n="94" d="100"/>
        </p:scale>
        <p:origin x="4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5e9af4c41baf37f" providerId="LiveId" clId="{DEE0DB3B-38F4-4F44-B805-524F9CD97C4D}"/>
    <pc:docChg chg="undo redo custSel addSld delSld modSld sldOrd">
      <pc:chgData name="" userId="05e9af4c41baf37f" providerId="LiveId" clId="{DEE0DB3B-38F4-4F44-B805-524F9CD97C4D}" dt="2023-03-27T02:20:53.984" v="1101" actId="255"/>
      <pc:docMkLst>
        <pc:docMk/>
      </pc:docMkLst>
      <pc:sldChg chg="modSp">
        <pc:chgData name="" userId="05e9af4c41baf37f" providerId="LiveId" clId="{DEE0DB3B-38F4-4F44-B805-524F9CD97C4D}" dt="2023-03-27T02:10:49.809" v="932" actId="123"/>
        <pc:sldMkLst>
          <pc:docMk/>
          <pc:sldMk cId="2628298699" sldId="262"/>
        </pc:sldMkLst>
        <pc:spChg chg="mod">
          <ac:chgData name="" userId="05e9af4c41baf37f" providerId="LiveId" clId="{DEE0DB3B-38F4-4F44-B805-524F9CD97C4D}" dt="2023-03-27T02:10:36.747" v="855" actId="947"/>
          <ac:spMkLst>
            <pc:docMk/>
            <pc:sldMk cId="2628298699" sldId="262"/>
            <ac:spMk id="2" creationId="{AC7404DB-8760-4490-B990-E98BCA69FC29}"/>
          </ac:spMkLst>
        </pc:spChg>
        <pc:spChg chg="mod">
          <ac:chgData name="" userId="05e9af4c41baf37f" providerId="LiveId" clId="{DEE0DB3B-38F4-4F44-B805-524F9CD97C4D}" dt="2023-03-27T02:10:36.765" v="862" actId="947"/>
          <ac:spMkLst>
            <pc:docMk/>
            <pc:sldMk cId="2628298699" sldId="262"/>
            <ac:spMk id="3" creationId="{C3008FBB-B841-4DD8-8A48-C4B19379373A}"/>
          </ac:spMkLst>
        </pc:spChg>
        <pc:spChg chg="mod">
          <ac:chgData name="" userId="05e9af4c41baf37f" providerId="LiveId" clId="{DEE0DB3B-38F4-4F44-B805-524F9CD97C4D}" dt="2023-03-27T02:10:36.765" v="863" actId="947"/>
          <ac:spMkLst>
            <pc:docMk/>
            <pc:sldMk cId="2628298699" sldId="262"/>
            <ac:spMk id="6" creationId="{6FEE2DCC-7D09-4418-8D23-C71D29F4B8B9}"/>
          </ac:spMkLst>
        </pc:spChg>
        <pc:spChg chg="mod">
          <ac:chgData name="" userId="05e9af4c41baf37f" providerId="LiveId" clId="{DEE0DB3B-38F4-4F44-B805-524F9CD97C4D}" dt="2023-03-27T02:10:36.909" v="915" actId="947"/>
          <ac:spMkLst>
            <pc:docMk/>
            <pc:sldMk cId="2628298699" sldId="262"/>
            <ac:spMk id="8" creationId="{F79B6287-3E5D-49C4-A1B1-136D3B56E413}"/>
          </ac:spMkLst>
        </pc:spChg>
        <pc:spChg chg="mod">
          <ac:chgData name="" userId="05e9af4c41baf37f" providerId="LiveId" clId="{DEE0DB3B-38F4-4F44-B805-524F9CD97C4D}" dt="2023-03-27T02:10:36.919" v="919" actId="947"/>
          <ac:spMkLst>
            <pc:docMk/>
            <pc:sldMk cId="2628298699" sldId="262"/>
            <ac:spMk id="9" creationId="{EAF53C04-D8F8-4120-BC92-630AC1CF1FC3}"/>
          </ac:spMkLst>
        </pc:spChg>
        <pc:spChg chg="mod">
          <ac:chgData name="" userId="05e9af4c41baf37f" providerId="LiveId" clId="{DEE0DB3B-38F4-4F44-B805-524F9CD97C4D}" dt="2023-03-27T02:10:36.932" v="923" actId="947"/>
          <ac:spMkLst>
            <pc:docMk/>
            <pc:sldMk cId="2628298699" sldId="262"/>
            <ac:spMk id="10" creationId="{097A4A66-F425-46C7-A8FD-5B23481801E4}"/>
          </ac:spMkLst>
        </pc:spChg>
        <pc:spChg chg="mod">
          <ac:chgData name="" userId="05e9af4c41baf37f" providerId="LiveId" clId="{DEE0DB3B-38F4-4F44-B805-524F9CD97C4D}" dt="2023-03-27T02:10:36.943" v="927" actId="947"/>
          <ac:spMkLst>
            <pc:docMk/>
            <pc:sldMk cId="2628298699" sldId="262"/>
            <ac:spMk id="11" creationId="{58484365-A167-4C89-8FA4-AC980C301CDF}"/>
          </ac:spMkLst>
        </pc:spChg>
        <pc:spChg chg="mod">
          <ac:chgData name="" userId="05e9af4c41baf37f" providerId="LiveId" clId="{DEE0DB3B-38F4-4F44-B805-524F9CD97C4D}" dt="2023-03-27T02:10:36.877" v="903" actId="947"/>
          <ac:spMkLst>
            <pc:docMk/>
            <pc:sldMk cId="2628298699" sldId="262"/>
            <ac:spMk id="16" creationId="{AA90069D-818C-49F5-BCA6-9E19E0FDF40A}"/>
          </ac:spMkLst>
        </pc:spChg>
        <pc:spChg chg="mod">
          <ac:chgData name="" userId="05e9af4c41baf37f" providerId="LiveId" clId="{DEE0DB3B-38F4-4F44-B805-524F9CD97C4D}" dt="2023-03-27T02:10:49.809" v="932" actId="123"/>
          <ac:spMkLst>
            <pc:docMk/>
            <pc:sldMk cId="2628298699" sldId="262"/>
            <ac:spMk id="17" creationId="{960945A3-C821-4659-9863-F6AC87F128F3}"/>
          </ac:spMkLst>
        </pc:spChg>
        <pc:spChg chg="mod">
          <ac:chgData name="" userId="05e9af4c41baf37f" providerId="LiveId" clId="{DEE0DB3B-38F4-4F44-B805-524F9CD97C4D}" dt="2023-03-27T02:10:36.900" v="911" actId="947"/>
          <ac:spMkLst>
            <pc:docMk/>
            <pc:sldMk cId="2628298699" sldId="262"/>
            <ac:spMk id="18" creationId="{1481CC2E-93A9-4FA1-9748-357833FD26D9}"/>
          </ac:spMkLst>
        </pc:spChg>
        <pc:spChg chg="mod">
          <ac:chgData name="" userId="05e9af4c41baf37f" providerId="LiveId" clId="{DEE0DB3B-38F4-4F44-B805-524F9CD97C4D}" dt="2023-03-27T02:10:36.843" v="891" actId="947"/>
          <ac:spMkLst>
            <pc:docMk/>
            <pc:sldMk cId="2628298699" sldId="262"/>
            <ac:spMk id="19" creationId="{6C1ECC57-14D3-4D3D-9EEE-5702A26950FA}"/>
          </ac:spMkLst>
        </pc:spChg>
        <pc:spChg chg="mod">
          <ac:chgData name="" userId="05e9af4c41baf37f" providerId="LiveId" clId="{DEE0DB3B-38F4-4F44-B805-524F9CD97C4D}" dt="2023-03-27T02:10:47.353" v="931" actId="123"/>
          <ac:spMkLst>
            <pc:docMk/>
            <pc:sldMk cId="2628298699" sldId="262"/>
            <ac:spMk id="20" creationId="{93212A7F-4EDB-4BAC-A1B1-3A84C8DF3F3B}"/>
          </ac:spMkLst>
        </pc:spChg>
        <pc:spChg chg="mod">
          <ac:chgData name="" userId="05e9af4c41baf37f" providerId="LiveId" clId="{DEE0DB3B-38F4-4F44-B805-524F9CD97C4D}" dt="2023-03-27T02:10:36.867" v="899" actId="947"/>
          <ac:spMkLst>
            <pc:docMk/>
            <pc:sldMk cId="2628298699" sldId="262"/>
            <ac:spMk id="21" creationId="{BE50E244-A87B-45EC-BEF3-84CAEEC927EE}"/>
          </ac:spMkLst>
        </pc:spChg>
        <pc:spChg chg="mod">
          <ac:chgData name="" userId="05e9af4c41baf37f" providerId="LiveId" clId="{DEE0DB3B-38F4-4F44-B805-524F9CD97C4D}" dt="2023-03-27T02:10:36.809" v="879" actId="947"/>
          <ac:spMkLst>
            <pc:docMk/>
            <pc:sldMk cId="2628298699" sldId="262"/>
            <ac:spMk id="22" creationId="{A0A6F3D6-C4D0-4A43-AD25-130A960C7100}"/>
          </ac:spMkLst>
        </pc:spChg>
        <pc:spChg chg="mod">
          <ac:chgData name="" userId="05e9af4c41baf37f" providerId="LiveId" clId="{DEE0DB3B-38F4-4F44-B805-524F9CD97C4D}" dt="2023-03-27T02:10:46.139" v="930" actId="123"/>
          <ac:spMkLst>
            <pc:docMk/>
            <pc:sldMk cId="2628298699" sldId="262"/>
            <ac:spMk id="23" creationId="{80BD73D3-F5B5-4D67-9F5E-5E7D9D08014B}"/>
          </ac:spMkLst>
        </pc:spChg>
        <pc:spChg chg="mod">
          <ac:chgData name="" userId="05e9af4c41baf37f" providerId="LiveId" clId="{DEE0DB3B-38F4-4F44-B805-524F9CD97C4D}" dt="2023-03-27T02:10:36.833" v="887" actId="947"/>
          <ac:spMkLst>
            <pc:docMk/>
            <pc:sldMk cId="2628298699" sldId="262"/>
            <ac:spMk id="24" creationId="{20EDAA7C-7E6D-4794-A23D-E67D5A88E5F1}"/>
          </ac:spMkLst>
        </pc:spChg>
        <pc:spChg chg="mod">
          <ac:chgData name="" userId="05e9af4c41baf37f" providerId="LiveId" clId="{DEE0DB3B-38F4-4F44-B805-524F9CD97C4D}" dt="2023-03-27T02:10:36.776" v="867" actId="947"/>
          <ac:spMkLst>
            <pc:docMk/>
            <pc:sldMk cId="2628298699" sldId="262"/>
            <ac:spMk id="25" creationId="{5E12FAFF-1110-40DB-BC18-792E77F83891}"/>
          </ac:spMkLst>
        </pc:spChg>
        <pc:spChg chg="mod">
          <ac:chgData name="" userId="05e9af4c41baf37f" providerId="LiveId" clId="{DEE0DB3B-38F4-4F44-B805-524F9CD97C4D}" dt="2023-03-27T02:10:44.634" v="929" actId="123"/>
          <ac:spMkLst>
            <pc:docMk/>
            <pc:sldMk cId="2628298699" sldId="262"/>
            <ac:spMk id="26" creationId="{589D6B30-B846-40A1-8453-060727244DF6}"/>
          </ac:spMkLst>
        </pc:spChg>
        <pc:spChg chg="mod">
          <ac:chgData name="" userId="05e9af4c41baf37f" providerId="LiveId" clId="{DEE0DB3B-38F4-4F44-B805-524F9CD97C4D}" dt="2023-03-27T02:10:36.799" v="875" actId="947"/>
          <ac:spMkLst>
            <pc:docMk/>
            <pc:sldMk cId="2628298699" sldId="262"/>
            <ac:spMk id="27" creationId="{A4C36F21-4867-41D0-AF4A-FC66CD0B34B0}"/>
          </ac:spMkLst>
        </pc:spChg>
      </pc:sldChg>
      <pc:sldChg chg="add del">
        <pc:chgData name="" userId="05e9af4c41baf37f" providerId="LiveId" clId="{DEE0DB3B-38F4-4F44-B805-524F9CD97C4D}" dt="2023-03-27T02:06:52.153" v="214" actId="2696"/>
        <pc:sldMkLst>
          <pc:docMk/>
          <pc:sldMk cId="2824491198" sldId="263"/>
        </pc:sldMkLst>
      </pc:sldChg>
      <pc:sldChg chg="addSp delSp modSp add">
        <pc:chgData name="" userId="05e9af4c41baf37f" providerId="LiveId" clId="{DEE0DB3B-38F4-4F44-B805-524F9CD97C4D}" dt="2023-03-27T02:19:13.267" v="1088" actId="20577"/>
        <pc:sldMkLst>
          <pc:docMk/>
          <pc:sldMk cId="3993088176" sldId="275"/>
        </pc:sldMkLst>
        <pc:spChg chg="mod">
          <ac:chgData name="" userId="05e9af4c41baf37f" providerId="LiveId" clId="{DEE0DB3B-38F4-4F44-B805-524F9CD97C4D}" dt="2023-03-27T02:19:13.267" v="1088" actId="20577"/>
          <ac:spMkLst>
            <pc:docMk/>
            <pc:sldMk cId="3993088176" sldId="275"/>
            <ac:spMk id="2" creationId="{97470ABE-C8A8-40B4-9DF8-1339C130443B}"/>
          </ac:spMkLst>
        </pc:spChg>
        <pc:spChg chg="mod">
          <ac:chgData name="" userId="05e9af4c41baf37f" providerId="LiveId" clId="{DEE0DB3B-38F4-4F44-B805-524F9CD97C4D}" dt="2023-03-27T02:17:50.303" v="1042" actId="207"/>
          <ac:spMkLst>
            <pc:docMk/>
            <pc:sldMk cId="3993088176" sldId="275"/>
            <ac:spMk id="4" creationId="{239C6C36-C570-4833-B027-92CDF15F5797}"/>
          </ac:spMkLst>
        </pc:spChg>
        <pc:spChg chg="mod">
          <ac:chgData name="" userId="05e9af4c41baf37f" providerId="LiveId" clId="{DEE0DB3B-38F4-4F44-B805-524F9CD97C4D}" dt="2023-03-27T02:17:23.664" v="1038" actId="1076"/>
          <ac:spMkLst>
            <pc:docMk/>
            <pc:sldMk cId="3993088176" sldId="275"/>
            <ac:spMk id="5" creationId="{9222B9BF-6D21-4E77-AB14-19221CD3D646}"/>
          </ac:spMkLst>
        </pc:spChg>
        <pc:spChg chg="mod">
          <ac:chgData name="" userId="05e9af4c41baf37f" providerId="LiveId" clId="{DEE0DB3B-38F4-4F44-B805-524F9CD97C4D}" dt="2023-03-27T02:18:01.095" v="1046" actId="20577"/>
          <ac:spMkLst>
            <pc:docMk/>
            <pc:sldMk cId="3993088176" sldId="275"/>
            <ac:spMk id="7" creationId="{11737EB9-9E26-4711-98DC-8FDA46EF4F42}"/>
          </ac:spMkLst>
        </pc:spChg>
        <pc:spChg chg="mod">
          <ac:chgData name="" userId="05e9af4c41baf37f" providerId="LiveId" clId="{DEE0DB3B-38F4-4F44-B805-524F9CD97C4D}" dt="2023-03-27T02:17:36.163" v="1040" actId="14100"/>
          <ac:spMkLst>
            <pc:docMk/>
            <pc:sldMk cId="3993088176" sldId="275"/>
            <ac:spMk id="8" creationId="{B3B188CE-7995-41D0-9A7C-35AEAEF83B8F}"/>
          </ac:spMkLst>
        </pc:spChg>
        <pc:spChg chg="mod">
          <ac:chgData name="" userId="05e9af4c41baf37f" providerId="LiveId" clId="{DEE0DB3B-38F4-4F44-B805-524F9CD97C4D}" dt="2023-03-27T02:18:45.278" v="1051" actId="1076"/>
          <ac:spMkLst>
            <pc:docMk/>
            <pc:sldMk cId="3993088176" sldId="275"/>
            <ac:spMk id="10" creationId="{372456FF-DF87-4103-8BFE-7D3D208A5F0E}"/>
          </ac:spMkLst>
        </pc:spChg>
        <pc:spChg chg="mod">
          <ac:chgData name="" userId="05e9af4c41baf37f" providerId="LiveId" clId="{DEE0DB3B-38F4-4F44-B805-524F9CD97C4D}" dt="2023-03-27T02:19:03.982" v="1078" actId="20577"/>
          <ac:spMkLst>
            <pc:docMk/>
            <pc:sldMk cId="3993088176" sldId="275"/>
            <ac:spMk id="11" creationId="{C17E9BE8-29E1-4944-BAA0-4E43444BD30E}"/>
          </ac:spMkLst>
        </pc:spChg>
        <pc:spChg chg="mod">
          <ac:chgData name="" userId="05e9af4c41baf37f" providerId="LiveId" clId="{DEE0DB3B-38F4-4F44-B805-524F9CD97C4D}" dt="2023-03-27T02:18:52.978" v="1053" actId="1076"/>
          <ac:spMkLst>
            <pc:docMk/>
            <pc:sldMk cId="3993088176" sldId="275"/>
            <ac:spMk id="12" creationId="{1C78EFE4-42DF-4733-A1A4-F6F2B1D8B3BE}"/>
          </ac:spMkLst>
        </pc:spChg>
        <pc:spChg chg="add mod">
          <ac:chgData name="" userId="05e9af4c41baf37f" providerId="LiveId" clId="{DEE0DB3B-38F4-4F44-B805-524F9CD97C4D}" dt="2023-03-27T02:16:21.816" v="998"/>
          <ac:spMkLst>
            <pc:docMk/>
            <pc:sldMk cId="3993088176" sldId="275"/>
            <ac:spMk id="13" creationId="{FFCC37CD-EEA5-43A4-AACC-C6BF78AD201B}"/>
          </ac:spMkLst>
        </pc:spChg>
        <pc:grpChg chg="mod">
          <ac:chgData name="" userId="05e9af4c41baf37f" providerId="LiveId" clId="{DEE0DB3B-38F4-4F44-B805-524F9CD97C4D}" dt="2023-03-27T02:18:40.028" v="1049" actId="1076"/>
          <ac:grpSpMkLst>
            <pc:docMk/>
            <pc:sldMk cId="3993088176" sldId="275"/>
            <ac:grpSpMk id="9" creationId="{B9311E3C-C7F2-4C7B-8FE1-FA29E22AFF4D}"/>
          </ac:grpSpMkLst>
        </pc:grpChg>
        <pc:cxnChg chg="del">
          <ac:chgData name="" userId="05e9af4c41baf37f" providerId="LiveId" clId="{DEE0DB3B-38F4-4F44-B805-524F9CD97C4D}" dt="2023-03-27T02:16:56.425" v="1030" actId="478"/>
          <ac:cxnSpMkLst>
            <pc:docMk/>
            <pc:sldMk cId="3993088176" sldId="275"/>
            <ac:cxnSpMk id="6" creationId="{991DCF2D-7795-47EF-BD35-04455C4FE322}"/>
          </ac:cxnSpMkLst>
        </pc:cxnChg>
      </pc:sldChg>
      <pc:sldChg chg="addSp delSp modSp add ord">
        <pc:chgData name="" userId="05e9af4c41baf37f" providerId="LiveId" clId="{DEE0DB3B-38F4-4F44-B805-524F9CD97C4D}" dt="2023-03-27T02:20:53.984" v="1101" actId="255"/>
        <pc:sldMkLst>
          <pc:docMk/>
          <pc:sldMk cId="1978405861" sldId="276"/>
        </pc:sldMkLst>
        <pc:spChg chg="mod">
          <ac:chgData name="" userId="05e9af4c41baf37f" providerId="LiveId" clId="{DEE0DB3B-38F4-4F44-B805-524F9CD97C4D}" dt="2023-03-27T02:20:00.228" v="1092" actId="20577"/>
          <ac:spMkLst>
            <pc:docMk/>
            <pc:sldMk cId="1978405861" sldId="276"/>
            <ac:spMk id="2" creationId="{196C7548-BF43-46B1-BBB4-DBB2DFAB04E0}"/>
          </ac:spMkLst>
        </pc:spChg>
        <pc:spChg chg="mod">
          <ac:chgData name="" userId="05e9af4c41baf37f" providerId="LiveId" clId="{DEE0DB3B-38F4-4F44-B805-524F9CD97C4D}" dt="2023-03-27T02:20:53.984" v="1101" actId="255"/>
          <ac:spMkLst>
            <pc:docMk/>
            <pc:sldMk cId="1978405861" sldId="276"/>
            <ac:spMk id="8" creationId="{D733D002-CD68-4948-9EAD-7BEB1EA137CA}"/>
          </ac:spMkLst>
        </pc:spChg>
        <pc:spChg chg="mod">
          <ac:chgData name="" userId="05e9af4c41baf37f" providerId="LiveId" clId="{DEE0DB3B-38F4-4F44-B805-524F9CD97C4D}" dt="2023-03-27T02:20:21.806" v="1096"/>
          <ac:spMkLst>
            <pc:docMk/>
            <pc:sldMk cId="1978405861" sldId="276"/>
            <ac:spMk id="9" creationId="{304B8242-565D-47EC-AE72-11DB2DD47C55}"/>
          </ac:spMkLst>
        </pc:spChg>
        <pc:spChg chg="mod">
          <ac:chgData name="" userId="05e9af4c41baf37f" providerId="LiveId" clId="{DEE0DB3B-38F4-4F44-B805-524F9CD97C4D}" dt="2023-03-27T02:20:23.394" v="1097"/>
          <ac:spMkLst>
            <pc:docMk/>
            <pc:sldMk cId="1978405861" sldId="276"/>
            <ac:spMk id="11" creationId="{882D7E5D-6BEF-4795-85F1-2A3E9676DE7E}"/>
          </ac:spMkLst>
        </pc:spChg>
        <pc:spChg chg="mod">
          <ac:chgData name="" userId="05e9af4c41baf37f" providerId="LiveId" clId="{DEE0DB3B-38F4-4F44-B805-524F9CD97C4D}" dt="2023-03-27T02:20:24.165" v="1098"/>
          <ac:spMkLst>
            <pc:docMk/>
            <pc:sldMk cId="1978405861" sldId="276"/>
            <ac:spMk id="13" creationId="{DDE335BC-3B3E-4F1D-AE61-E4EE42896046}"/>
          </ac:spMkLst>
        </pc:spChg>
        <pc:spChg chg="mod">
          <ac:chgData name="" userId="05e9af4c41baf37f" providerId="LiveId" clId="{DEE0DB3B-38F4-4F44-B805-524F9CD97C4D}" dt="2023-03-27T02:20:24.850" v="1099"/>
          <ac:spMkLst>
            <pc:docMk/>
            <pc:sldMk cId="1978405861" sldId="276"/>
            <ac:spMk id="15" creationId="{590272E0-DB4D-42A8-A2B1-E4403B04AF46}"/>
          </ac:spMkLst>
        </pc:spChg>
        <pc:spChg chg="add mod">
          <ac:chgData name="" userId="05e9af4c41baf37f" providerId="LiveId" clId="{DEE0DB3B-38F4-4F44-B805-524F9CD97C4D}" dt="2023-03-27T02:19:56.051" v="1091"/>
          <ac:spMkLst>
            <pc:docMk/>
            <pc:sldMk cId="1978405861" sldId="276"/>
            <ac:spMk id="17" creationId="{1DD2C9F8-E6DC-4BE1-BD5C-4103C989AF68}"/>
          </ac:spMkLst>
        </pc:spChg>
        <pc:cxnChg chg="add del mod">
          <ac:chgData name="" userId="05e9af4c41baf37f" providerId="LiveId" clId="{DEE0DB3B-38F4-4F44-B805-524F9CD97C4D}" dt="2023-03-27T02:20:08.650" v="1095" actId="478"/>
          <ac:cxnSpMkLst>
            <pc:docMk/>
            <pc:sldMk cId="1978405861" sldId="276"/>
            <ac:cxnSpMk id="6" creationId="{475FD4F8-50D4-4692-8801-6944C69FEDAD}"/>
          </ac:cxnSpMkLst>
        </pc:cxnChg>
      </pc:sldChg>
      <pc:sldChg chg="modSp">
        <pc:chgData name="" userId="05e9af4c41baf37f" providerId="LiveId" clId="{DEE0DB3B-38F4-4F44-B805-524F9CD97C4D}" dt="2023-03-27T02:15:36.397" v="995" actId="20577"/>
        <pc:sldMkLst>
          <pc:docMk/>
          <pc:sldMk cId="2856978397" sldId="291"/>
        </pc:sldMkLst>
        <pc:spChg chg="mod">
          <ac:chgData name="" userId="05e9af4c41baf37f" providerId="LiveId" clId="{DEE0DB3B-38F4-4F44-B805-524F9CD97C4D}" dt="2023-03-27T02:10:27.204" v="635" actId="947"/>
          <ac:spMkLst>
            <pc:docMk/>
            <pc:sldMk cId="2856978397" sldId="291"/>
            <ac:spMk id="2" creationId="{AC7404DB-8760-4490-B990-E98BCA69FC29}"/>
          </ac:spMkLst>
        </pc:spChg>
        <pc:spChg chg="mod">
          <ac:chgData name="" userId="05e9af4c41baf37f" providerId="LiveId" clId="{DEE0DB3B-38F4-4F44-B805-524F9CD97C4D}" dt="2023-03-27T02:10:27.221" v="643" actId="947"/>
          <ac:spMkLst>
            <pc:docMk/>
            <pc:sldMk cId="2856978397" sldId="291"/>
            <ac:spMk id="3" creationId="{C3008FBB-B841-4DD8-8A48-C4B19379373A}"/>
          </ac:spMkLst>
        </pc:spChg>
        <pc:spChg chg="mod">
          <ac:chgData name="" userId="05e9af4c41baf37f" providerId="LiveId" clId="{DEE0DB3B-38F4-4F44-B805-524F9CD97C4D}" dt="2023-03-27T02:10:27.360" v="691" actId="947"/>
          <ac:spMkLst>
            <pc:docMk/>
            <pc:sldMk cId="2856978397" sldId="291"/>
            <ac:spMk id="10" creationId="{088A9557-F761-4D01-AE6C-3017E735F5F8}"/>
          </ac:spMkLst>
        </pc:spChg>
        <pc:spChg chg="mod">
          <ac:chgData name="" userId="05e9af4c41baf37f" providerId="LiveId" clId="{DEE0DB3B-38F4-4F44-B805-524F9CD97C4D}" dt="2023-03-27T02:10:27.372" v="695" actId="947"/>
          <ac:spMkLst>
            <pc:docMk/>
            <pc:sldMk cId="2856978397" sldId="291"/>
            <ac:spMk id="12" creationId="{8911ACC3-184D-40EA-A676-7C28E8B4CAE3}"/>
          </ac:spMkLst>
        </pc:spChg>
        <pc:spChg chg="mod">
          <ac:chgData name="" userId="05e9af4c41baf37f" providerId="LiveId" clId="{DEE0DB3B-38F4-4F44-B805-524F9CD97C4D}" dt="2023-03-27T02:15:36.397" v="995" actId="20577"/>
          <ac:spMkLst>
            <pc:docMk/>
            <pc:sldMk cId="2856978397" sldId="291"/>
            <ac:spMk id="13" creationId="{1E2292B5-13E1-44F6-8E8C-05AB1444DF3A}"/>
          </ac:spMkLst>
        </pc:spChg>
        <pc:spChg chg="mod">
          <ac:chgData name="" userId="05e9af4c41baf37f" providerId="LiveId" clId="{DEE0DB3B-38F4-4F44-B805-524F9CD97C4D}" dt="2023-03-27T02:10:27.325" v="679" actId="947"/>
          <ac:spMkLst>
            <pc:docMk/>
            <pc:sldMk cId="2856978397" sldId="291"/>
            <ac:spMk id="14" creationId="{91F25D3E-1D04-486C-BEC2-4BBA54353A5E}"/>
          </ac:spMkLst>
        </pc:spChg>
        <pc:spChg chg="mod">
          <ac:chgData name="" userId="05e9af4c41baf37f" providerId="LiveId" clId="{DEE0DB3B-38F4-4F44-B805-524F9CD97C4D}" dt="2023-03-27T02:10:27.337" v="683" actId="947"/>
          <ac:spMkLst>
            <pc:docMk/>
            <pc:sldMk cId="2856978397" sldId="291"/>
            <ac:spMk id="16" creationId="{39F72E0C-3DBC-408F-AB25-16A828C8979E}"/>
          </ac:spMkLst>
        </pc:spChg>
        <pc:spChg chg="mod">
          <ac:chgData name="" userId="05e9af4c41baf37f" providerId="LiveId" clId="{DEE0DB3B-38F4-4F44-B805-524F9CD97C4D}" dt="2023-03-27T02:15:34.203" v="994" actId="6549"/>
          <ac:spMkLst>
            <pc:docMk/>
            <pc:sldMk cId="2856978397" sldId="291"/>
            <ac:spMk id="17" creationId="{40917935-0EB6-456A-8120-FFAAF71D2555}"/>
          </ac:spMkLst>
        </pc:spChg>
        <pc:spChg chg="mod">
          <ac:chgData name="" userId="05e9af4c41baf37f" providerId="LiveId" clId="{DEE0DB3B-38F4-4F44-B805-524F9CD97C4D}" dt="2023-03-27T02:10:27.291" v="667" actId="947"/>
          <ac:spMkLst>
            <pc:docMk/>
            <pc:sldMk cId="2856978397" sldId="291"/>
            <ac:spMk id="18" creationId="{FE06C1B7-D981-4D35-9F61-E22B0336D27F}"/>
          </ac:spMkLst>
        </pc:spChg>
        <pc:spChg chg="mod">
          <ac:chgData name="" userId="05e9af4c41baf37f" providerId="LiveId" clId="{DEE0DB3B-38F4-4F44-B805-524F9CD97C4D}" dt="2023-03-27T02:10:27.301" v="671" actId="947"/>
          <ac:spMkLst>
            <pc:docMk/>
            <pc:sldMk cId="2856978397" sldId="291"/>
            <ac:spMk id="20" creationId="{A41056B2-5E37-43B7-A1A8-254162DF805B}"/>
          </ac:spMkLst>
        </pc:spChg>
        <pc:spChg chg="mod">
          <ac:chgData name="" userId="05e9af4c41baf37f" providerId="LiveId" clId="{DEE0DB3B-38F4-4F44-B805-524F9CD97C4D}" dt="2023-03-27T02:15:31.068" v="992" actId="20577"/>
          <ac:spMkLst>
            <pc:docMk/>
            <pc:sldMk cId="2856978397" sldId="291"/>
            <ac:spMk id="21" creationId="{FCF7270F-D4B3-4E2A-9FE9-EA35B38D764A}"/>
          </ac:spMkLst>
        </pc:spChg>
        <pc:spChg chg="mod">
          <ac:chgData name="" userId="05e9af4c41baf37f" providerId="LiveId" clId="{DEE0DB3B-38F4-4F44-B805-524F9CD97C4D}" dt="2023-03-27T02:10:27.256" v="655" actId="947"/>
          <ac:spMkLst>
            <pc:docMk/>
            <pc:sldMk cId="2856978397" sldId="291"/>
            <ac:spMk id="22" creationId="{01A4D297-AA8D-4CB7-98B3-C5AC0D0175C3}"/>
          </ac:spMkLst>
        </pc:spChg>
        <pc:spChg chg="mod">
          <ac:chgData name="" userId="05e9af4c41baf37f" providerId="LiveId" clId="{DEE0DB3B-38F4-4F44-B805-524F9CD97C4D}" dt="2023-03-27T02:10:27.268" v="659" actId="947"/>
          <ac:spMkLst>
            <pc:docMk/>
            <pc:sldMk cId="2856978397" sldId="291"/>
            <ac:spMk id="24" creationId="{32D98A73-EF7D-4243-AC7F-17FC423E84B8}"/>
          </ac:spMkLst>
        </pc:spChg>
        <pc:spChg chg="mod">
          <ac:chgData name="" userId="05e9af4c41baf37f" providerId="LiveId" clId="{DEE0DB3B-38F4-4F44-B805-524F9CD97C4D}" dt="2023-03-27T02:15:27.822" v="991" actId="20577"/>
          <ac:spMkLst>
            <pc:docMk/>
            <pc:sldMk cId="2856978397" sldId="291"/>
            <ac:spMk id="25" creationId="{0657DA07-51CD-404B-A3F6-8B144EB32824}"/>
          </ac:spMkLst>
        </pc:spChg>
        <pc:spChg chg="mod">
          <ac:chgData name="" userId="05e9af4c41baf37f" providerId="LiveId" clId="{DEE0DB3B-38F4-4F44-B805-524F9CD97C4D}" dt="2023-03-27T02:10:27.221" v="642" actId="947"/>
          <ac:spMkLst>
            <pc:docMk/>
            <pc:sldMk cId="2856978397" sldId="291"/>
            <ac:spMk id="26" creationId="{B1791C18-BE92-4B98-A8E9-367A6B9C7B45}"/>
          </ac:spMkLst>
        </pc:spChg>
        <pc:spChg chg="mod">
          <ac:chgData name="" userId="05e9af4c41baf37f" providerId="LiveId" clId="{DEE0DB3B-38F4-4F44-B805-524F9CD97C4D}" dt="2023-03-27T02:10:27.232" v="647" actId="947"/>
          <ac:spMkLst>
            <pc:docMk/>
            <pc:sldMk cId="2856978397" sldId="291"/>
            <ac:spMk id="28" creationId="{05BF98F2-7AC4-4038-8A3C-B958C17E1951}"/>
          </ac:spMkLst>
        </pc:spChg>
        <pc:spChg chg="mod">
          <ac:chgData name="" userId="05e9af4c41baf37f" providerId="LiveId" clId="{DEE0DB3B-38F4-4F44-B805-524F9CD97C4D}" dt="2023-03-27T02:15:22.360" v="990" actId="20577"/>
          <ac:spMkLst>
            <pc:docMk/>
            <pc:sldMk cId="2856978397" sldId="291"/>
            <ac:spMk id="29" creationId="{C32FC05C-7415-49C5-AF9C-4E2FC13A6A35}"/>
          </ac:spMkLst>
        </pc:spChg>
        <pc:grpChg chg="mod">
          <ac:chgData name="" userId="05e9af4c41baf37f" providerId="LiveId" clId="{DEE0DB3B-38F4-4F44-B805-524F9CD97C4D}" dt="2023-03-27T02:15:00.460" v="984" actId="1076"/>
          <ac:grpSpMkLst>
            <pc:docMk/>
            <pc:sldMk cId="2856978397" sldId="291"/>
            <ac:grpSpMk id="4" creationId="{8A6B1495-78E2-44A0-98AE-BA4A0E09C803}"/>
          </ac:grpSpMkLst>
        </pc:grpChg>
      </pc:sldChg>
      <pc:sldChg chg="modSp">
        <pc:chgData name="" userId="05e9af4c41baf37f" providerId="LiveId" clId="{DEE0DB3B-38F4-4F44-B805-524F9CD97C4D}" dt="2023-03-27T02:11:38.955" v="942" actId="1076"/>
        <pc:sldMkLst>
          <pc:docMk/>
          <pc:sldMk cId="329823399" sldId="292"/>
        </pc:sldMkLst>
        <pc:spChg chg="mod">
          <ac:chgData name="" userId="05e9af4c41baf37f" providerId="LiveId" clId="{DEE0DB3B-38F4-4F44-B805-524F9CD97C4D}" dt="2023-03-27T02:10:22.862" v="579" actId="947"/>
          <ac:spMkLst>
            <pc:docMk/>
            <pc:sldMk cId="329823399" sldId="292"/>
            <ac:spMk id="2" creationId="{AC7404DB-8760-4490-B990-E98BCA69FC29}"/>
          </ac:spMkLst>
        </pc:spChg>
        <pc:spChg chg="mod">
          <ac:chgData name="" userId="05e9af4c41baf37f" providerId="LiveId" clId="{DEE0DB3B-38F4-4F44-B805-524F9CD97C4D}" dt="2023-03-27T02:10:22.883" v="587" actId="947"/>
          <ac:spMkLst>
            <pc:docMk/>
            <pc:sldMk cId="329823399" sldId="292"/>
            <ac:spMk id="3" creationId="{C3008FBB-B841-4DD8-8A48-C4B19379373A}"/>
          </ac:spMkLst>
        </pc:spChg>
        <pc:spChg chg="mod">
          <ac:chgData name="" userId="05e9af4c41baf37f" providerId="LiveId" clId="{DEE0DB3B-38F4-4F44-B805-524F9CD97C4D}" dt="2023-03-27T02:10:22.965" v="619" actId="947"/>
          <ac:spMkLst>
            <pc:docMk/>
            <pc:sldMk cId="329823399" sldId="292"/>
            <ac:spMk id="8" creationId="{AA2FC378-EF94-4145-928A-85CC3EDF0AE0}"/>
          </ac:spMkLst>
        </pc:spChg>
        <pc:spChg chg="mod">
          <ac:chgData name="" userId="05e9af4c41baf37f" providerId="LiveId" clId="{DEE0DB3B-38F4-4F44-B805-524F9CD97C4D}" dt="2023-03-27T02:11:38.955" v="942" actId="1076"/>
          <ac:spMkLst>
            <pc:docMk/>
            <pc:sldMk cId="329823399" sldId="292"/>
            <ac:spMk id="9" creationId="{86DB7886-B3B1-42E4-ACAD-50605E8F37F7}"/>
          </ac:spMkLst>
        </pc:spChg>
        <pc:spChg chg="mod">
          <ac:chgData name="" userId="05e9af4c41baf37f" providerId="LiveId" clId="{DEE0DB3B-38F4-4F44-B805-524F9CD97C4D}" dt="2023-03-27T02:11:20.532" v="936" actId="1076"/>
          <ac:spMkLst>
            <pc:docMk/>
            <pc:sldMk cId="329823399" sldId="292"/>
            <ac:spMk id="10" creationId="{EB89C078-5BF4-4E8D-ACE3-9FF150FE397B}"/>
          </ac:spMkLst>
        </pc:spChg>
        <pc:spChg chg="mod">
          <ac:chgData name="" userId="05e9af4c41baf37f" providerId="LiveId" clId="{DEE0DB3B-38F4-4F44-B805-524F9CD97C4D}" dt="2023-03-27T02:10:22.999" v="631" actId="947"/>
          <ac:spMkLst>
            <pc:docMk/>
            <pc:sldMk cId="329823399" sldId="292"/>
            <ac:spMk id="11" creationId="{F52F03E9-42A1-4C41-8EB0-DFB24685E520}"/>
          </ac:spMkLst>
        </pc:spChg>
        <pc:spChg chg="mod">
          <ac:chgData name="" userId="05e9af4c41baf37f" providerId="LiveId" clId="{DEE0DB3B-38F4-4F44-B805-524F9CD97C4D}" dt="2023-03-27T02:10:22.923" v="603" actId="947"/>
          <ac:spMkLst>
            <pc:docMk/>
            <pc:sldMk cId="329823399" sldId="292"/>
            <ac:spMk id="12" creationId="{E3B963EC-E3E9-48A1-A587-670CF1CDF69F}"/>
          </ac:spMkLst>
        </pc:spChg>
        <pc:spChg chg="mod">
          <ac:chgData name="" userId="05e9af4c41baf37f" providerId="LiveId" clId="{DEE0DB3B-38F4-4F44-B805-524F9CD97C4D}" dt="2023-03-27T02:11:24.616" v="937" actId="1076"/>
          <ac:spMkLst>
            <pc:docMk/>
            <pc:sldMk cId="329823399" sldId="292"/>
            <ac:spMk id="13" creationId="{415B211B-35D7-45DF-96D6-895E17CCD3FB}"/>
          </ac:spMkLst>
        </pc:spChg>
        <pc:spChg chg="mod">
          <ac:chgData name="" userId="05e9af4c41baf37f" providerId="LiveId" clId="{DEE0DB3B-38F4-4F44-B805-524F9CD97C4D}" dt="2023-03-27T02:11:20.532" v="936" actId="1076"/>
          <ac:spMkLst>
            <pc:docMk/>
            <pc:sldMk cId="329823399" sldId="292"/>
            <ac:spMk id="14" creationId="{8CEF8380-9CED-42CE-8230-22548763FA94}"/>
          </ac:spMkLst>
        </pc:spChg>
        <pc:spChg chg="mod">
          <ac:chgData name="" userId="05e9af4c41baf37f" providerId="LiveId" clId="{DEE0DB3B-38F4-4F44-B805-524F9CD97C4D}" dt="2023-03-27T02:10:22.954" v="615" actId="947"/>
          <ac:spMkLst>
            <pc:docMk/>
            <pc:sldMk cId="329823399" sldId="292"/>
            <ac:spMk id="15" creationId="{BC558D06-F601-47D1-86E6-49F6CC70571E}"/>
          </ac:spMkLst>
        </pc:spChg>
        <pc:spChg chg="mod">
          <ac:chgData name="" userId="05e9af4c41baf37f" providerId="LiveId" clId="{DEE0DB3B-38F4-4F44-B805-524F9CD97C4D}" dt="2023-03-27T02:10:22.880" v="585" actId="947"/>
          <ac:spMkLst>
            <pc:docMk/>
            <pc:sldMk cId="329823399" sldId="292"/>
            <ac:spMk id="16" creationId="{1C2FC108-D5A9-426B-AED4-4E886A10CE21}"/>
          </ac:spMkLst>
        </pc:spChg>
        <pc:spChg chg="mod">
          <ac:chgData name="" userId="05e9af4c41baf37f" providerId="LiveId" clId="{DEE0DB3B-38F4-4F44-B805-524F9CD97C4D}" dt="2023-03-27T02:11:38.955" v="942" actId="1076"/>
          <ac:spMkLst>
            <pc:docMk/>
            <pc:sldMk cId="329823399" sldId="292"/>
            <ac:spMk id="17" creationId="{9D45AF9D-8A5F-4B98-9C01-A08B6916E809}"/>
          </ac:spMkLst>
        </pc:spChg>
        <pc:spChg chg="mod">
          <ac:chgData name="" userId="05e9af4c41baf37f" providerId="LiveId" clId="{DEE0DB3B-38F4-4F44-B805-524F9CD97C4D}" dt="2023-03-27T02:11:20.532" v="936" actId="1076"/>
          <ac:spMkLst>
            <pc:docMk/>
            <pc:sldMk cId="329823399" sldId="292"/>
            <ac:spMk id="18" creationId="{3FB22CC9-4CE7-416C-B790-F3383C620F81}"/>
          </ac:spMkLst>
        </pc:spChg>
        <pc:spChg chg="mod">
          <ac:chgData name="" userId="05e9af4c41baf37f" providerId="LiveId" clId="{DEE0DB3B-38F4-4F44-B805-524F9CD97C4D}" dt="2023-03-27T02:10:22.911" v="599" actId="947"/>
          <ac:spMkLst>
            <pc:docMk/>
            <pc:sldMk cId="329823399" sldId="292"/>
            <ac:spMk id="19" creationId="{EDC55A39-C3C2-4234-9AE6-ADA57BF24711}"/>
          </ac:spMkLst>
        </pc:spChg>
      </pc:sldChg>
      <pc:sldChg chg="modSp">
        <pc:chgData name="" userId="05e9af4c41baf37f" providerId="LiveId" clId="{DEE0DB3B-38F4-4F44-B805-524F9CD97C4D}" dt="2023-03-27T02:10:15.361" v="519" actId="947"/>
        <pc:sldMkLst>
          <pc:docMk/>
          <pc:sldMk cId="815259658" sldId="293"/>
        </pc:sldMkLst>
        <pc:spChg chg="mod">
          <ac:chgData name="" userId="05e9af4c41baf37f" providerId="LiveId" clId="{DEE0DB3B-38F4-4F44-B805-524F9CD97C4D}" dt="2023-03-27T02:10:15.219" v="467" actId="947"/>
          <ac:spMkLst>
            <pc:docMk/>
            <pc:sldMk cId="815259658" sldId="293"/>
            <ac:spMk id="2" creationId="{AC7404DB-8760-4490-B990-E98BCA69FC29}"/>
          </ac:spMkLst>
        </pc:spChg>
        <pc:spChg chg="mod">
          <ac:chgData name="" userId="05e9af4c41baf37f" providerId="LiveId" clId="{DEE0DB3B-38F4-4F44-B805-524F9CD97C4D}" dt="2023-03-27T02:10:15.237" v="475" actId="947"/>
          <ac:spMkLst>
            <pc:docMk/>
            <pc:sldMk cId="815259658" sldId="293"/>
            <ac:spMk id="3" creationId="{C3008FBB-B841-4DD8-8A48-C4B19379373A}"/>
          </ac:spMkLst>
        </pc:spChg>
        <pc:spChg chg="mod">
          <ac:chgData name="" userId="05e9af4c41baf37f" providerId="LiveId" clId="{DEE0DB3B-38F4-4F44-B805-524F9CD97C4D}" dt="2023-03-27T02:10:15.236" v="474" actId="947"/>
          <ac:spMkLst>
            <pc:docMk/>
            <pc:sldMk cId="815259658" sldId="293"/>
            <ac:spMk id="24" creationId="{7C53E5FB-B1C3-4BF1-89A7-940D81B11632}"/>
          </ac:spMkLst>
        </pc:spChg>
        <pc:spChg chg="mod">
          <ac:chgData name="" userId="05e9af4c41baf37f" providerId="LiveId" clId="{DEE0DB3B-38F4-4F44-B805-524F9CD97C4D}" dt="2023-03-27T02:10:15.250" v="479" actId="947"/>
          <ac:spMkLst>
            <pc:docMk/>
            <pc:sldMk cId="815259658" sldId="293"/>
            <ac:spMk id="25" creationId="{9F649DC9-8F0F-4D7D-B5A4-3445B3C520E7}"/>
          </ac:spMkLst>
        </pc:spChg>
        <pc:spChg chg="mod">
          <ac:chgData name="" userId="05e9af4c41baf37f" providerId="LiveId" clId="{DEE0DB3B-38F4-4F44-B805-524F9CD97C4D}" dt="2023-03-27T02:10:15.261" v="483" actId="947"/>
          <ac:spMkLst>
            <pc:docMk/>
            <pc:sldMk cId="815259658" sldId="293"/>
            <ac:spMk id="26" creationId="{687C4CCB-60C9-41D4-BA89-D65309829B6C}"/>
          </ac:spMkLst>
        </pc:spChg>
        <pc:spChg chg="mod">
          <ac:chgData name="" userId="05e9af4c41baf37f" providerId="LiveId" clId="{DEE0DB3B-38F4-4F44-B805-524F9CD97C4D}" dt="2023-03-27T02:10:15.271" v="487" actId="947"/>
          <ac:spMkLst>
            <pc:docMk/>
            <pc:sldMk cId="815259658" sldId="293"/>
            <ac:spMk id="27" creationId="{9DCE9A30-D09E-4366-AC33-870B983861F9}"/>
          </ac:spMkLst>
        </pc:spChg>
        <pc:spChg chg="mod">
          <ac:chgData name="" userId="05e9af4c41baf37f" providerId="LiveId" clId="{DEE0DB3B-38F4-4F44-B805-524F9CD97C4D}" dt="2023-03-27T02:10:15.282" v="491" actId="947"/>
          <ac:spMkLst>
            <pc:docMk/>
            <pc:sldMk cId="815259658" sldId="293"/>
            <ac:spMk id="28" creationId="{67327AA9-9DC2-4BA6-A53D-7A1A629D1301}"/>
          </ac:spMkLst>
        </pc:spChg>
        <pc:spChg chg="mod">
          <ac:chgData name="" userId="05e9af4c41baf37f" providerId="LiveId" clId="{DEE0DB3B-38F4-4F44-B805-524F9CD97C4D}" dt="2023-03-27T02:10:15.296" v="495" actId="947"/>
          <ac:spMkLst>
            <pc:docMk/>
            <pc:sldMk cId="815259658" sldId="293"/>
            <ac:spMk id="29" creationId="{A91D36B5-34D7-49D6-AFA8-66BB5CA2302E}"/>
          </ac:spMkLst>
        </pc:spChg>
        <pc:spChg chg="mod">
          <ac:chgData name="" userId="05e9af4c41baf37f" providerId="LiveId" clId="{DEE0DB3B-38F4-4F44-B805-524F9CD97C4D}" dt="2023-03-27T02:10:15.308" v="499" actId="947"/>
          <ac:spMkLst>
            <pc:docMk/>
            <pc:sldMk cId="815259658" sldId="293"/>
            <ac:spMk id="30" creationId="{A6F73895-C6A7-4CC2-9246-7EE244C837E1}"/>
          </ac:spMkLst>
        </pc:spChg>
        <pc:spChg chg="mod">
          <ac:chgData name="" userId="05e9af4c41baf37f" providerId="LiveId" clId="{DEE0DB3B-38F4-4F44-B805-524F9CD97C4D}" dt="2023-03-27T02:10:15.318" v="503" actId="947"/>
          <ac:spMkLst>
            <pc:docMk/>
            <pc:sldMk cId="815259658" sldId="293"/>
            <ac:spMk id="31" creationId="{EBCBD030-E3D3-40E5-9F10-AC31D6734FBE}"/>
          </ac:spMkLst>
        </pc:spChg>
        <pc:spChg chg="mod">
          <ac:chgData name="" userId="05e9af4c41baf37f" providerId="LiveId" clId="{DEE0DB3B-38F4-4F44-B805-524F9CD97C4D}" dt="2023-03-27T02:10:15.328" v="507" actId="947"/>
          <ac:spMkLst>
            <pc:docMk/>
            <pc:sldMk cId="815259658" sldId="293"/>
            <ac:spMk id="32" creationId="{4D868CEE-06EB-47C4-B508-042B03BD8DC9}"/>
          </ac:spMkLst>
        </pc:spChg>
        <pc:spChg chg="mod">
          <ac:chgData name="" userId="05e9af4c41baf37f" providerId="LiveId" clId="{DEE0DB3B-38F4-4F44-B805-524F9CD97C4D}" dt="2023-03-27T02:10:15.341" v="511" actId="947"/>
          <ac:spMkLst>
            <pc:docMk/>
            <pc:sldMk cId="815259658" sldId="293"/>
            <ac:spMk id="33" creationId="{FD36F3E9-A19B-4F53-9877-1C48C037F909}"/>
          </ac:spMkLst>
        </pc:spChg>
        <pc:spChg chg="mod">
          <ac:chgData name="" userId="05e9af4c41baf37f" providerId="LiveId" clId="{DEE0DB3B-38F4-4F44-B805-524F9CD97C4D}" dt="2023-03-27T02:10:15.352" v="515" actId="947"/>
          <ac:spMkLst>
            <pc:docMk/>
            <pc:sldMk cId="815259658" sldId="293"/>
            <ac:spMk id="34" creationId="{28021BF4-B65A-413D-ADA0-2E4A740659FE}"/>
          </ac:spMkLst>
        </pc:spChg>
        <pc:spChg chg="mod">
          <ac:chgData name="" userId="05e9af4c41baf37f" providerId="LiveId" clId="{DEE0DB3B-38F4-4F44-B805-524F9CD97C4D}" dt="2023-03-27T02:10:15.361" v="519" actId="947"/>
          <ac:spMkLst>
            <pc:docMk/>
            <pc:sldMk cId="815259658" sldId="293"/>
            <ac:spMk id="35" creationId="{A56BC8F8-112C-4B34-B92B-1CA3A814DA99}"/>
          </ac:spMkLst>
        </pc:spChg>
      </pc:sldChg>
      <pc:sldChg chg="addSp delSp modSp">
        <pc:chgData name="" userId="05e9af4c41baf37f" providerId="LiveId" clId="{DEE0DB3B-38F4-4F44-B805-524F9CD97C4D}" dt="2023-03-27T02:13:22.754" v="960" actId="1076"/>
        <pc:sldMkLst>
          <pc:docMk/>
          <pc:sldMk cId="2271908752" sldId="294"/>
        </pc:sldMkLst>
        <pc:spChg chg="mod">
          <ac:chgData name="" userId="05e9af4c41baf37f" providerId="LiveId" clId="{DEE0DB3B-38F4-4F44-B805-524F9CD97C4D}" dt="2023-03-27T02:10:19.575" v="523" actId="947"/>
          <ac:spMkLst>
            <pc:docMk/>
            <pc:sldMk cId="2271908752" sldId="294"/>
            <ac:spMk id="2" creationId="{AC7404DB-8760-4490-B990-E98BCA69FC29}"/>
          </ac:spMkLst>
        </pc:spChg>
        <pc:spChg chg="mod">
          <ac:chgData name="" userId="05e9af4c41baf37f" providerId="LiveId" clId="{DEE0DB3B-38F4-4F44-B805-524F9CD97C4D}" dt="2023-03-27T02:10:19.594" v="531" actId="947"/>
          <ac:spMkLst>
            <pc:docMk/>
            <pc:sldMk cId="2271908752" sldId="294"/>
            <ac:spMk id="3" creationId="{C3008FBB-B841-4DD8-8A48-C4B19379373A}"/>
          </ac:spMkLst>
        </pc:spChg>
        <pc:spChg chg="mod topLvl">
          <ac:chgData name="" userId="05e9af4c41baf37f" providerId="LiveId" clId="{DEE0DB3B-38F4-4F44-B805-524F9CD97C4D}" dt="2023-03-27T02:13:22.754" v="960" actId="1076"/>
          <ac:spMkLst>
            <pc:docMk/>
            <pc:sldMk cId="2271908752" sldId="294"/>
            <ac:spMk id="9" creationId="{0C4E2853-AF37-440E-AC34-E42A3F2E0E1C}"/>
          </ac:spMkLst>
        </pc:spChg>
        <pc:spChg chg="del mod">
          <ac:chgData name="" userId="05e9af4c41baf37f" providerId="LiveId" clId="{DEE0DB3B-38F4-4F44-B805-524F9CD97C4D}" dt="2023-03-27T02:12:00.053" v="948" actId="478"/>
          <ac:spMkLst>
            <pc:docMk/>
            <pc:sldMk cId="2271908752" sldId="294"/>
            <ac:spMk id="10" creationId="{A8F2743A-1C27-4274-B5CE-50F4468C5BCA}"/>
          </ac:spMkLst>
        </pc:spChg>
        <pc:spChg chg="mod topLvl">
          <ac:chgData name="" userId="05e9af4c41baf37f" providerId="LiveId" clId="{DEE0DB3B-38F4-4F44-B805-524F9CD97C4D}" dt="2023-03-27T02:13:22.754" v="960" actId="1076"/>
          <ac:spMkLst>
            <pc:docMk/>
            <pc:sldMk cId="2271908752" sldId="294"/>
            <ac:spMk id="11" creationId="{B917B11A-EE3F-4F8C-A1CC-D31A79630C5D}"/>
          </ac:spMkLst>
        </pc:spChg>
        <pc:spChg chg="mod topLvl">
          <ac:chgData name="" userId="05e9af4c41baf37f" providerId="LiveId" clId="{DEE0DB3B-38F4-4F44-B805-524F9CD97C4D}" dt="2023-03-27T02:13:02.159" v="958" actId="165"/>
          <ac:spMkLst>
            <pc:docMk/>
            <pc:sldMk cId="2271908752" sldId="294"/>
            <ac:spMk id="12" creationId="{A90EBCB8-DAA8-43C8-B4AD-7B231C55B916}"/>
          </ac:spMkLst>
        </pc:spChg>
        <pc:spChg chg="del mod">
          <ac:chgData name="" userId="05e9af4c41baf37f" providerId="LiveId" clId="{DEE0DB3B-38F4-4F44-B805-524F9CD97C4D}" dt="2023-03-27T02:12:01.652" v="949" actId="478"/>
          <ac:spMkLst>
            <pc:docMk/>
            <pc:sldMk cId="2271908752" sldId="294"/>
            <ac:spMk id="13" creationId="{51E3319E-B165-4002-9360-55A442ED971B}"/>
          </ac:spMkLst>
        </pc:spChg>
        <pc:spChg chg="mod topLvl">
          <ac:chgData name="" userId="05e9af4c41baf37f" providerId="LiveId" clId="{DEE0DB3B-38F4-4F44-B805-524F9CD97C4D}" dt="2023-03-27T02:13:02.159" v="958" actId="165"/>
          <ac:spMkLst>
            <pc:docMk/>
            <pc:sldMk cId="2271908752" sldId="294"/>
            <ac:spMk id="14" creationId="{0D782EBD-7744-43D3-A922-A0F8248434B4}"/>
          </ac:spMkLst>
        </pc:spChg>
        <pc:spChg chg="mod ord topLvl">
          <ac:chgData name="" userId="05e9af4c41baf37f" providerId="LiveId" clId="{DEE0DB3B-38F4-4F44-B805-524F9CD97C4D}" dt="2023-03-27T02:12:52.539" v="956" actId="165"/>
          <ac:spMkLst>
            <pc:docMk/>
            <pc:sldMk cId="2271908752" sldId="294"/>
            <ac:spMk id="15" creationId="{6AD13B66-D5D8-4D66-9556-64C540FC0DA8}"/>
          </ac:spMkLst>
        </pc:spChg>
        <pc:spChg chg="del mod">
          <ac:chgData name="" userId="05e9af4c41baf37f" providerId="LiveId" clId="{DEE0DB3B-38F4-4F44-B805-524F9CD97C4D}" dt="2023-03-27T02:11:57.918" v="946" actId="478"/>
          <ac:spMkLst>
            <pc:docMk/>
            <pc:sldMk cId="2271908752" sldId="294"/>
            <ac:spMk id="16" creationId="{09077464-6C51-4D41-B828-2DD82730D445}"/>
          </ac:spMkLst>
        </pc:spChg>
        <pc:spChg chg="mod topLvl">
          <ac:chgData name="" userId="05e9af4c41baf37f" providerId="LiveId" clId="{DEE0DB3B-38F4-4F44-B805-524F9CD97C4D}" dt="2023-03-27T02:12:52.539" v="956" actId="165"/>
          <ac:spMkLst>
            <pc:docMk/>
            <pc:sldMk cId="2271908752" sldId="294"/>
            <ac:spMk id="17" creationId="{F14F471D-3AC4-4229-A574-8513A7D0BEE6}"/>
          </ac:spMkLst>
        </pc:spChg>
        <pc:spChg chg="mod topLvl">
          <ac:chgData name="" userId="05e9af4c41baf37f" providerId="LiveId" clId="{DEE0DB3B-38F4-4F44-B805-524F9CD97C4D}" dt="2023-03-27T02:12:46.201" v="954" actId="165"/>
          <ac:spMkLst>
            <pc:docMk/>
            <pc:sldMk cId="2271908752" sldId="294"/>
            <ac:spMk id="18" creationId="{4D221200-3670-4D72-9E72-C56BABDA6FF5}"/>
          </ac:spMkLst>
        </pc:spChg>
        <pc:spChg chg="mod topLvl">
          <ac:chgData name="" userId="05e9af4c41baf37f" providerId="LiveId" clId="{DEE0DB3B-38F4-4F44-B805-524F9CD97C4D}" dt="2023-03-27T02:12:46.201" v="954" actId="165"/>
          <ac:spMkLst>
            <pc:docMk/>
            <pc:sldMk cId="2271908752" sldId="294"/>
            <ac:spMk id="19" creationId="{E726F77C-6731-4100-B879-6E359ECA76E3}"/>
          </ac:spMkLst>
        </pc:spChg>
        <pc:spChg chg="mod topLvl">
          <ac:chgData name="" userId="05e9af4c41baf37f" providerId="LiveId" clId="{DEE0DB3B-38F4-4F44-B805-524F9CD97C4D}" dt="2023-03-27T02:12:46.201" v="954" actId="165"/>
          <ac:spMkLst>
            <pc:docMk/>
            <pc:sldMk cId="2271908752" sldId="294"/>
            <ac:spMk id="20" creationId="{C6A6C2D9-2FD5-4E0B-AB53-C97D2B2D681F}"/>
          </ac:spMkLst>
        </pc:spChg>
        <pc:spChg chg="add mod topLvl">
          <ac:chgData name="" userId="05e9af4c41baf37f" providerId="LiveId" clId="{DEE0DB3B-38F4-4F44-B805-524F9CD97C4D}" dt="2023-03-27T02:12:46.201" v="954" actId="165"/>
          <ac:spMkLst>
            <pc:docMk/>
            <pc:sldMk cId="2271908752" sldId="294"/>
            <ac:spMk id="21" creationId="{6466606D-3175-4D62-9735-559CC6938760}"/>
          </ac:spMkLst>
        </pc:spChg>
        <pc:spChg chg="add mod">
          <ac:chgData name="" userId="05e9af4c41baf37f" providerId="LiveId" clId="{DEE0DB3B-38F4-4F44-B805-524F9CD97C4D}" dt="2023-03-27T02:13:16.365" v="959" actId="571"/>
          <ac:spMkLst>
            <pc:docMk/>
            <pc:sldMk cId="2271908752" sldId="294"/>
            <ac:spMk id="22" creationId="{A3E62683-FEAA-42A1-8876-CE557B614D35}"/>
          </ac:spMkLst>
        </pc:spChg>
        <pc:spChg chg="add mod">
          <ac:chgData name="" userId="05e9af4c41baf37f" providerId="LiveId" clId="{DEE0DB3B-38F4-4F44-B805-524F9CD97C4D}" dt="2023-03-27T02:13:22.754" v="960" actId="1076"/>
          <ac:spMkLst>
            <pc:docMk/>
            <pc:sldMk cId="2271908752" sldId="294"/>
            <ac:spMk id="23" creationId="{1947AB61-4B43-4A69-AA15-63AEBE2869B3}"/>
          </ac:spMkLst>
        </pc:spChg>
        <pc:grpChg chg="del mod">
          <ac:chgData name="" userId="05e9af4c41baf37f" providerId="LiveId" clId="{DEE0DB3B-38F4-4F44-B805-524F9CD97C4D}" dt="2023-03-27T02:12:33.386" v="952" actId="165"/>
          <ac:grpSpMkLst>
            <pc:docMk/>
            <pc:sldMk cId="2271908752" sldId="294"/>
            <ac:grpSpMk id="4" creationId="{5803DDF9-384B-4C04-A82C-78E4A5B8E4CC}"/>
          </ac:grpSpMkLst>
        </pc:grpChg>
        <pc:grpChg chg="del mod topLvl">
          <ac:chgData name="" userId="05e9af4c41baf37f" providerId="LiveId" clId="{DEE0DB3B-38F4-4F44-B805-524F9CD97C4D}" dt="2023-03-27T02:12:46.201" v="954" actId="165"/>
          <ac:grpSpMkLst>
            <pc:docMk/>
            <pc:sldMk cId="2271908752" sldId="294"/>
            <ac:grpSpMk id="5" creationId="{C74D5524-D5D8-4A0F-AA82-FDF1D58F65C3}"/>
          </ac:grpSpMkLst>
        </pc:grpChg>
        <pc:grpChg chg="del mod topLvl">
          <ac:chgData name="" userId="05e9af4c41baf37f" providerId="LiveId" clId="{DEE0DB3B-38F4-4F44-B805-524F9CD97C4D}" dt="2023-03-27T02:12:52.539" v="956" actId="165"/>
          <ac:grpSpMkLst>
            <pc:docMk/>
            <pc:sldMk cId="2271908752" sldId="294"/>
            <ac:grpSpMk id="6" creationId="{B72C5D00-C892-4E23-9958-D9F2E60EDE17}"/>
          </ac:grpSpMkLst>
        </pc:grpChg>
        <pc:grpChg chg="del mod topLvl">
          <ac:chgData name="" userId="05e9af4c41baf37f" providerId="LiveId" clId="{DEE0DB3B-38F4-4F44-B805-524F9CD97C4D}" dt="2023-03-27T02:13:02.159" v="958" actId="165"/>
          <ac:grpSpMkLst>
            <pc:docMk/>
            <pc:sldMk cId="2271908752" sldId="294"/>
            <ac:grpSpMk id="7" creationId="{68F3E00B-5775-415A-8A04-FED23BB04F2A}"/>
          </ac:grpSpMkLst>
        </pc:grpChg>
        <pc:grpChg chg="del mod topLvl">
          <ac:chgData name="" userId="05e9af4c41baf37f" providerId="LiveId" clId="{DEE0DB3B-38F4-4F44-B805-524F9CD97C4D}" dt="2023-03-27T02:12:58.715" v="957" actId="165"/>
          <ac:grpSpMkLst>
            <pc:docMk/>
            <pc:sldMk cId="2271908752" sldId="294"/>
            <ac:grpSpMk id="8" creationId="{98C9DBF7-71CC-4F4F-BB60-E6718B67A70A}"/>
          </ac:grpSpMkLst>
        </pc:grpChg>
      </pc:sldChg>
      <pc:sldChg chg="delSp modSp del">
        <pc:chgData name="" userId="05e9af4c41baf37f" providerId="LiveId" clId="{DEE0DB3B-38F4-4F44-B805-524F9CD97C4D}" dt="2023-03-27T01:49:27.997" v="25" actId="2696"/>
        <pc:sldMkLst>
          <pc:docMk/>
          <pc:sldMk cId="920068297" sldId="295"/>
        </pc:sldMkLst>
        <pc:spChg chg="del mod">
          <ac:chgData name="" userId="05e9af4c41baf37f" providerId="LiveId" clId="{DEE0DB3B-38F4-4F44-B805-524F9CD97C4D}" dt="2023-03-27T01:49:26.583" v="24" actId="478"/>
          <ac:spMkLst>
            <pc:docMk/>
            <pc:sldMk cId="920068297" sldId="295"/>
            <ac:spMk id="3" creationId="{10135BA0-86BD-285B-6A27-64602CEEE348}"/>
          </ac:spMkLst>
        </pc:spChg>
        <pc:spChg chg="del mod">
          <ac:chgData name="" userId="05e9af4c41baf37f" providerId="LiveId" clId="{DEE0DB3B-38F4-4F44-B805-524F9CD97C4D}" dt="2023-03-27T01:49:26.583" v="24" actId="478"/>
          <ac:spMkLst>
            <pc:docMk/>
            <pc:sldMk cId="920068297" sldId="295"/>
            <ac:spMk id="105" creationId="{4E71D8E5-C1B4-84F9-0DDC-73141CE04DFF}"/>
          </ac:spMkLst>
        </pc:spChg>
        <pc:spChg chg="del mod">
          <ac:chgData name="" userId="05e9af4c41baf37f" providerId="LiveId" clId="{DEE0DB3B-38F4-4F44-B805-524F9CD97C4D}" dt="2023-03-27T01:49:26.583" v="24" actId="478"/>
          <ac:spMkLst>
            <pc:docMk/>
            <pc:sldMk cId="920068297" sldId="295"/>
            <ac:spMk id="108" creationId="{88C0470C-A9D0-979C-BD5B-EA6F22163D3A}"/>
          </ac:spMkLst>
        </pc:spChg>
        <pc:spChg chg="del mod">
          <ac:chgData name="" userId="05e9af4c41baf37f" providerId="LiveId" clId="{DEE0DB3B-38F4-4F44-B805-524F9CD97C4D}" dt="2023-03-27T01:49:26.583" v="24" actId="478"/>
          <ac:spMkLst>
            <pc:docMk/>
            <pc:sldMk cId="920068297" sldId="295"/>
            <ac:spMk id="109" creationId="{91CBB308-35D2-0BA9-F0D6-D07A8011BF9A}"/>
          </ac:spMkLst>
        </pc:spChg>
        <pc:spChg chg="del mod">
          <ac:chgData name="" userId="05e9af4c41baf37f" providerId="LiveId" clId="{DEE0DB3B-38F4-4F44-B805-524F9CD97C4D}" dt="2023-03-27T01:49:26.583" v="24" actId="478"/>
          <ac:spMkLst>
            <pc:docMk/>
            <pc:sldMk cId="920068297" sldId="295"/>
            <ac:spMk id="111" creationId="{58F9B1B1-F467-A01A-4667-C6CE12DFB7FC}"/>
          </ac:spMkLst>
        </pc:spChg>
        <pc:spChg chg="del mod">
          <ac:chgData name="" userId="05e9af4c41baf37f" providerId="LiveId" clId="{DEE0DB3B-38F4-4F44-B805-524F9CD97C4D}" dt="2023-03-27T01:49:26.583" v="24" actId="478"/>
          <ac:spMkLst>
            <pc:docMk/>
            <pc:sldMk cId="920068297" sldId="295"/>
            <ac:spMk id="112" creationId="{5C99385B-4B6C-0412-9682-3784D0933193}"/>
          </ac:spMkLst>
        </pc:spChg>
        <pc:spChg chg="del mod">
          <ac:chgData name="" userId="05e9af4c41baf37f" providerId="LiveId" clId="{DEE0DB3B-38F4-4F44-B805-524F9CD97C4D}" dt="2023-03-27T01:49:26.583" v="24" actId="478"/>
          <ac:spMkLst>
            <pc:docMk/>
            <pc:sldMk cId="920068297" sldId="295"/>
            <ac:spMk id="114" creationId="{25D9EEB7-3AF7-6750-F1DC-5ACADFF8CE17}"/>
          </ac:spMkLst>
        </pc:spChg>
        <pc:spChg chg="del mod">
          <ac:chgData name="" userId="05e9af4c41baf37f" providerId="LiveId" clId="{DEE0DB3B-38F4-4F44-B805-524F9CD97C4D}" dt="2023-03-27T01:49:26.583" v="24" actId="478"/>
          <ac:spMkLst>
            <pc:docMk/>
            <pc:sldMk cId="920068297" sldId="295"/>
            <ac:spMk id="117" creationId="{D7B4AF2F-56D4-39C7-5FF4-45B684ADB758}"/>
          </ac:spMkLst>
        </pc:spChg>
        <pc:spChg chg="del mod">
          <ac:chgData name="" userId="05e9af4c41baf37f" providerId="LiveId" clId="{DEE0DB3B-38F4-4F44-B805-524F9CD97C4D}" dt="2023-03-27T01:49:26.583" v="24" actId="478"/>
          <ac:spMkLst>
            <pc:docMk/>
            <pc:sldMk cId="920068297" sldId="295"/>
            <ac:spMk id="119" creationId="{A04428F9-77B8-20D2-E752-AC9FC7CB2B50}"/>
          </ac:spMkLst>
        </pc:spChg>
        <pc:spChg chg="del mod">
          <ac:chgData name="" userId="05e9af4c41baf37f" providerId="LiveId" clId="{DEE0DB3B-38F4-4F44-B805-524F9CD97C4D}" dt="2023-03-27T01:49:26.583" v="24" actId="478"/>
          <ac:spMkLst>
            <pc:docMk/>
            <pc:sldMk cId="920068297" sldId="295"/>
            <ac:spMk id="121" creationId="{64968B44-6B32-0A2D-4127-24AFB88622CE}"/>
          </ac:spMkLst>
        </pc:spChg>
        <pc:spChg chg="del mod">
          <ac:chgData name="" userId="05e9af4c41baf37f" providerId="LiveId" clId="{DEE0DB3B-38F4-4F44-B805-524F9CD97C4D}" dt="2023-03-27T01:49:26.583" v="24" actId="478"/>
          <ac:spMkLst>
            <pc:docMk/>
            <pc:sldMk cId="920068297" sldId="295"/>
            <ac:spMk id="123" creationId="{90846564-9582-9946-A300-5F655834959B}"/>
          </ac:spMkLst>
        </pc:spChg>
        <pc:grpChg chg="del mod">
          <ac:chgData name="" userId="05e9af4c41baf37f" providerId="LiveId" clId="{DEE0DB3B-38F4-4F44-B805-524F9CD97C4D}" dt="2023-03-27T01:49:26.583" v="24" actId="478"/>
          <ac:grpSpMkLst>
            <pc:docMk/>
            <pc:sldMk cId="920068297" sldId="295"/>
            <ac:grpSpMk id="22" creationId="{37CCFA38-B2B5-1FA8-F9F5-2665E1AC17BB}"/>
          </ac:grpSpMkLst>
        </pc:grpChg>
        <pc:picChg chg="del">
          <ac:chgData name="" userId="05e9af4c41baf37f" providerId="LiveId" clId="{DEE0DB3B-38F4-4F44-B805-524F9CD97C4D}" dt="2023-03-27T01:49:26.583" v="24" actId="478"/>
          <ac:picMkLst>
            <pc:docMk/>
            <pc:sldMk cId="920068297" sldId="295"/>
            <ac:picMk id="2" creationId="{F7340DBA-30B4-2DF4-5D93-B61C482C5CC3}"/>
          </ac:picMkLst>
        </pc:picChg>
        <pc:cxnChg chg="del">
          <ac:chgData name="" userId="05e9af4c41baf37f" providerId="LiveId" clId="{DEE0DB3B-38F4-4F44-B805-524F9CD97C4D}" dt="2023-03-27T01:49:26.583" v="24" actId="478"/>
          <ac:cxnSpMkLst>
            <pc:docMk/>
            <pc:sldMk cId="920068297" sldId="295"/>
            <ac:cxnSpMk id="106" creationId="{B248C033-9789-21C2-EB4B-4FAE298C4A8D}"/>
          </ac:cxnSpMkLst>
        </pc:cxnChg>
        <pc:cxnChg chg="del">
          <ac:chgData name="" userId="05e9af4c41baf37f" providerId="LiveId" clId="{DEE0DB3B-38F4-4F44-B805-524F9CD97C4D}" dt="2023-03-27T01:49:26.583" v="24" actId="478"/>
          <ac:cxnSpMkLst>
            <pc:docMk/>
            <pc:sldMk cId="920068297" sldId="295"/>
            <ac:cxnSpMk id="110" creationId="{DCB5D02F-5131-EEE3-21BE-650DAFD2FF8B}"/>
          </ac:cxnSpMkLst>
        </pc:cxnChg>
        <pc:cxnChg chg="del">
          <ac:chgData name="" userId="05e9af4c41baf37f" providerId="LiveId" clId="{DEE0DB3B-38F4-4F44-B805-524F9CD97C4D}" dt="2023-03-27T01:49:26.583" v="24" actId="478"/>
          <ac:cxnSpMkLst>
            <pc:docMk/>
            <pc:sldMk cId="920068297" sldId="295"/>
            <ac:cxnSpMk id="113" creationId="{65CC6083-BCC8-6927-EF8D-F6BE9642D950}"/>
          </ac:cxnSpMkLst>
        </pc:cxnChg>
        <pc:cxnChg chg="del">
          <ac:chgData name="" userId="05e9af4c41baf37f" providerId="LiveId" clId="{DEE0DB3B-38F4-4F44-B805-524F9CD97C4D}" dt="2023-03-27T01:49:26.583" v="24" actId="478"/>
          <ac:cxnSpMkLst>
            <pc:docMk/>
            <pc:sldMk cId="920068297" sldId="295"/>
            <ac:cxnSpMk id="118" creationId="{CE70D83A-81AC-F3C2-32E1-59A1E81A0634}"/>
          </ac:cxnSpMkLst>
        </pc:cxnChg>
        <pc:cxnChg chg="del">
          <ac:chgData name="" userId="05e9af4c41baf37f" providerId="LiveId" clId="{DEE0DB3B-38F4-4F44-B805-524F9CD97C4D}" dt="2023-03-27T01:49:26.583" v="24" actId="478"/>
          <ac:cxnSpMkLst>
            <pc:docMk/>
            <pc:sldMk cId="920068297" sldId="295"/>
            <ac:cxnSpMk id="122" creationId="{7C48C764-5099-1D2F-C1B1-20F9F3948AA0}"/>
          </ac:cxnSpMkLst>
        </pc:cxnChg>
      </pc:sldChg>
      <pc:sldChg chg="addSp delSp modSp add">
        <pc:chgData name="" userId="05e9af4c41baf37f" providerId="LiveId" clId="{DEE0DB3B-38F4-4F44-B805-524F9CD97C4D}" dt="2023-03-27T02:10:11.127" v="463" actId="947"/>
        <pc:sldMkLst>
          <pc:docMk/>
          <pc:sldMk cId="3011039011" sldId="295"/>
        </pc:sldMkLst>
        <pc:spChg chg="mod">
          <ac:chgData name="" userId="05e9af4c41baf37f" providerId="LiveId" clId="{DEE0DB3B-38F4-4F44-B805-524F9CD97C4D}" dt="2023-03-27T02:10:10.930" v="331" actId="947"/>
          <ac:spMkLst>
            <pc:docMk/>
            <pc:sldMk cId="3011039011" sldId="295"/>
            <ac:spMk id="2" creationId="{06781E43-B96C-47B6-ADD6-FA4469315328}"/>
          </ac:spMkLst>
        </pc:spChg>
        <pc:spChg chg="mod">
          <ac:chgData name="" userId="05e9af4c41baf37f" providerId="LiveId" clId="{DEE0DB3B-38F4-4F44-B805-524F9CD97C4D}" dt="2023-03-27T02:10:11.096" v="423" actId="947"/>
          <ac:spMkLst>
            <pc:docMk/>
            <pc:sldMk cId="3011039011" sldId="295"/>
            <ac:spMk id="3" creationId="{67BC9CDE-85AC-4CF8-9F74-64CC42A2ED32}"/>
          </ac:spMkLst>
        </pc:spChg>
        <pc:spChg chg="add mod">
          <ac:chgData name="" userId="05e9af4c41baf37f" providerId="LiveId" clId="{DEE0DB3B-38F4-4F44-B805-524F9CD97C4D}" dt="2023-03-27T02:10:11.125" v="461" actId="947"/>
          <ac:spMkLst>
            <pc:docMk/>
            <pc:sldMk cId="3011039011" sldId="295"/>
            <ac:spMk id="4" creationId="{C8444067-FCE7-4093-B101-ADD1E219B973}"/>
          </ac:spMkLst>
        </pc:spChg>
        <pc:spChg chg="add del mod">
          <ac:chgData name="" userId="05e9af4c41baf37f" providerId="LiveId" clId="{DEE0DB3B-38F4-4F44-B805-524F9CD97C4D}" dt="2023-03-27T01:55:14.286" v="31" actId="478"/>
          <ac:spMkLst>
            <pc:docMk/>
            <pc:sldMk cId="3011039011" sldId="295"/>
            <ac:spMk id="5" creationId="{537180C7-4F44-4F9B-8232-6450F8BDB3A5}"/>
          </ac:spMkLst>
        </pc:spChg>
        <pc:spChg chg="add mod">
          <ac:chgData name="" userId="05e9af4c41baf37f" providerId="LiveId" clId="{DEE0DB3B-38F4-4F44-B805-524F9CD97C4D}" dt="2023-03-27T02:10:11.105" v="434" actId="947"/>
          <ac:spMkLst>
            <pc:docMk/>
            <pc:sldMk cId="3011039011" sldId="295"/>
            <ac:spMk id="6" creationId="{67460453-4F01-417A-A786-759A40E52F53}"/>
          </ac:spMkLst>
        </pc:spChg>
        <pc:spChg chg="add mod">
          <ac:chgData name="" userId="05e9af4c41baf37f" providerId="LiveId" clId="{DEE0DB3B-38F4-4F44-B805-524F9CD97C4D}" dt="2023-03-27T02:10:11.116" v="447" actId="947"/>
          <ac:spMkLst>
            <pc:docMk/>
            <pc:sldMk cId="3011039011" sldId="295"/>
            <ac:spMk id="9" creationId="{1FAE8790-A850-44C8-961F-4C006313E4A2}"/>
          </ac:spMkLst>
        </pc:spChg>
        <pc:spChg chg="add mod">
          <ac:chgData name="" userId="05e9af4c41baf37f" providerId="LiveId" clId="{DEE0DB3B-38F4-4F44-B805-524F9CD97C4D}" dt="2023-03-27T02:10:11.122" v="455" actId="947"/>
          <ac:spMkLst>
            <pc:docMk/>
            <pc:sldMk cId="3011039011" sldId="295"/>
            <ac:spMk id="10" creationId="{0611F89D-9BC5-4971-8FAD-8C5A484AA29A}"/>
          </ac:spMkLst>
        </pc:spChg>
        <pc:spChg chg="add mod">
          <ac:chgData name="" userId="05e9af4c41baf37f" providerId="LiveId" clId="{DEE0DB3B-38F4-4F44-B805-524F9CD97C4D}" dt="2023-03-27T02:10:11.125" v="460" actId="947"/>
          <ac:spMkLst>
            <pc:docMk/>
            <pc:sldMk cId="3011039011" sldId="295"/>
            <ac:spMk id="11" creationId="{8D34DA1B-D54F-4C95-BEFF-62500D5C2DF1}"/>
          </ac:spMkLst>
        </pc:spChg>
        <pc:spChg chg="add mod">
          <ac:chgData name="" userId="05e9af4c41baf37f" providerId="LiveId" clId="{DEE0DB3B-38F4-4F44-B805-524F9CD97C4D}" dt="2023-03-27T02:10:10.936" v="335" actId="947"/>
          <ac:spMkLst>
            <pc:docMk/>
            <pc:sldMk cId="3011039011" sldId="295"/>
            <ac:spMk id="12" creationId="{02146032-B70A-43BE-8D2D-1EE025571AAE}"/>
          </ac:spMkLst>
        </pc:spChg>
        <pc:spChg chg="add mod">
          <ac:chgData name="" userId="05e9af4c41baf37f" providerId="LiveId" clId="{DEE0DB3B-38F4-4F44-B805-524F9CD97C4D}" dt="2023-03-27T02:10:11.049" v="368" actId="947"/>
          <ac:spMkLst>
            <pc:docMk/>
            <pc:sldMk cId="3011039011" sldId="295"/>
            <ac:spMk id="13" creationId="{4E6F6134-CDB5-4778-86F0-BCF77219B9FA}"/>
          </ac:spMkLst>
        </pc:spChg>
        <pc:spChg chg="add mod">
          <ac:chgData name="" userId="05e9af4c41baf37f" providerId="LiveId" clId="{DEE0DB3B-38F4-4F44-B805-524F9CD97C4D}" dt="2023-03-27T02:10:11.124" v="458" actId="947"/>
          <ac:spMkLst>
            <pc:docMk/>
            <pc:sldMk cId="3011039011" sldId="295"/>
            <ac:spMk id="14" creationId="{D7DA53F5-9A6E-4662-B1F5-BAF70660E9B9}"/>
          </ac:spMkLst>
        </pc:spChg>
        <pc:spChg chg="add mod">
          <ac:chgData name="" userId="05e9af4c41baf37f" providerId="LiveId" clId="{DEE0DB3B-38F4-4F44-B805-524F9CD97C4D}" dt="2023-03-27T02:10:11.126" v="462" actId="947"/>
          <ac:spMkLst>
            <pc:docMk/>
            <pc:sldMk cId="3011039011" sldId="295"/>
            <ac:spMk id="16" creationId="{8E8047D7-37A9-400F-A6AB-41936187CCCC}"/>
          </ac:spMkLst>
        </pc:spChg>
        <pc:spChg chg="add mod">
          <ac:chgData name="" userId="05e9af4c41baf37f" providerId="LiveId" clId="{DEE0DB3B-38F4-4F44-B805-524F9CD97C4D}" dt="2023-03-27T02:10:11.066" v="388" actId="947"/>
          <ac:spMkLst>
            <pc:docMk/>
            <pc:sldMk cId="3011039011" sldId="295"/>
            <ac:spMk id="17" creationId="{170A80F9-344F-4A28-A18F-291FED74D6CF}"/>
          </ac:spMkLst>
        </pc:spChg>
        <pc:spChg chg="add mod">
          <ac:chgData name="" userId="05e9af4c41baf37f" providerId="LiveId" clId="{DEE0DB3B-38F4-4F44-B805-524F9CD97C4D}" dt="2023-03-27T02:10:11.116" v="448" actId="947"/>
          <ac:spMkLst>
            <pc:docMk/>
            <pc:sldMk cId="3011039011" sldId="295"/>
            <ac:spMk id="18" creationId="{F1E52EA5-B718-46B2-AAFB-9C5CBAA7A046}"/>
          </ac:spMkLst>
        </pc:spChg>
        <pc:spChg chg="add mod">
          <ac:chgData name="" userId="05e9af4c41baf37f" providerId="LiveId" clId="{DEE0DB3B-38F4-4F44-B805-524F9CD97C4D}" dt="2023-03-27T02:10:11.112" v="442" actId="947"/>
          <ac:spMkLst>
            <pc:docMk/>
            <pc:sldMk cId="3011039011" sldId="295"/>
            <ac:spMk id="19" creationId="{07470229-3DB8-4E0F-9D5E-4622364516FF}"/>
          </ac:spMkLst>
        </pc:spChg>
        <pc:spChg chg="add del">
          <ac:chgData name="" userId="05e9af4c41baf37f" providerId="LiveId" clId="{DEE0DB3B-38F4-4F44-B805-524F9CD97C4D}" dt="2023-03-27T02:03:33.534" v="181" actId="478"/>
          <ac:spMkLst>
            <pc:docMk/>
            <pc:sldMk cId="3011039011" sldId="295"/>
            <ac:spMk id="20" creationId="{D61C453A-525C-4D84-B065-A607ED27637E}"/>
          </ac:spMkLst>
        </pc:spChg>
        <pc:spChg chg="add del mod">
          <ac:chgData name="" userId="05e9af4c41baf37f" providerId="LiveId" clId="{DEE0DB3B-38F4-4F44-B805-524F9CD97C4D}" dt="2023-03-27T02:01:37.514" v="145" actId="478"/>
          <ac:spMkLst>
            <pc:docMk/>
            <pc:sldMk cId="3011039011" sldId="295"/>
            <ac:spMk id="21" creationId="{BD83FB26-19C8-4475-BD1D-36D6BD6E12EC}"/>
          </ac:spMkLst>
        </pc:spChg>
        <pc:spChg chg="add mod">
          <ac:chgData name="" userId="05e9af4c41baf37f" providerId="LiveId" clId="{DEE0DB3B-38F4-4F44-B805-524F9CD97C4D}" dt="2023-03-27T02:10:11.091" v="418" actId="947"/>
          <ac:spMkLst>
            <pc:docMk/>
            <pc:sldMk cId="3011039011" sldId="295"/>
            <ac:spMk id="23" creationId="{85FCE5FD-8E6E-48DF-8317-975956E4FE81}"/>
          </ac:spMkLst>
        </pc:spChg>
        <pc:spChg chg="add mod">
          <ac:chgData name="" userId="05e9af4c41baf37f" providerId="LiveId" clId="{DEE0DB3B-38F4-4F44-B805-524F9CD97C4D}" dt="2023-03-27T02:10:11.127" v="463" actId="947"/>
          <ac:spMkLst>
            <pc:docMk/>
            <pc:sldMk cId="3011039011" sldId="295"/>
            <ac:spMk id="24" creationId="{53A9F22E-894C-4AD0-A728-96441E664413}"/>
          </ac:spMkLst>
        </pc:spChg>
        <pc:spChg chg="add mod">
          <ac:chgData name="" userId="05e9af4c41baf37f" providerId="LiveId" clId="{DEE0DB3B-38F4-4F44-B805-524F9CD97C4D}" dt="2023-03-27T02:10:11.092" v="419" actId="947"/>
          <ac:spMkLst>
            <pc:docMk/>
            <pc:sldMk cId="3011039011" sldId="295"/>
            <ac:spMk id="25" creationId="{2A641ADA-FA27-4E95-9BC8-A7433BEE7DF9}"/>
          </ac:spMkLst>
        </pc:spChg>
        <pc:spChg chg="add mod">
          <ac:chgData name="" userId="05e9af4c41baf37f" providerId="LiveId" clId="{DEE0DB3B-38F4-4F44-B805-524F9CD97C4D}" dt="2023-03-27T02:10:11.122" v="456" actId="947"/>
          <ac:spMkLst>
            <pc:docMk/>
            <pc:sldMk cId="3011039011" sldId="295"/>
            <ac:spMk id="26" creationId="{88B4D20E-CA24-483F-8812-B9BDB6073B57}"/>
          </ac:spMkLst>
        </pc:spChg>
        <pc:spChg chg="add del">
          <ac:chgData name="" userId="05e9af4c41baf37f" providerId="LiveId" clId="{DEE0DB3B-38F4-4F44-B805-524F9CD97C4D}" dt="2023-03-27T02:03:33.534" v="181" actId="478"/>
          <ac:spMkLst>
            <pc:docMk/>
            <pc:sldMk cId="3011039011" sldId="295"/>
            <ac:spMk id="27" creationId="{C539E66D-A6DE-45BB-A4DB-54A21632F2A1}"/>
          </ac:spMkLst>
        </pc:spChg>
        <pc:spChg chg="add del">
          <ac:chgData name="" userId="05e9af4c41baf37f" providerId="LiveId" clId="{DEE0DB3B-38F4-4F44-B805-524F9CD97C4D}" dt="2023-03-27T02:01:51.701" v="156" actId="478"/>
          <ac:spMkLst>
            <pc:docMk/>
            <pc:sldMk cId="3011039011" sldId="295"/>
            <ac:spMk id="28" creationId="{5FFBF457-CFDB-44E3-B81A-06541A8F768B}"/>
          </ac:spMkLst>
        </pc:spChg>
        <pc:spChg chg="add mod">
          <ac:chgData name="" userId="05e9af4c41baf37f" providerId="LiveId" clId="{DEE0DB3B-38F4-4F44-B805-524F9CD97C4D}" dt="2023-03-27T02:10:11.090" v="416" actId="947"/>
          <ac:spMkLst>
            <pc:docMk/>
            <pc:sldMk cId="3011039011" sldId="295"/>
            <ac:spMk id="30" creationId="{1D7E2408-2A94-4008-A568-64ED9270EF0C}"/>
          </ac:spMkLst>
        </pc:spChg>
        <pc:spChg chg="add mod">
          <ac:chgData name="" userId="05e9af4c41baf37f" providerId="LiveId" clId="{DEE0DB3B-38F4-4F44-B805-524F9CD97C4D}" dt="2023-03-27T02:10:11.086" v="412" actId="947"/>
          <ac:spMkLst>
            <pc:docMk/>
            <pc:sldMk cId="3011039011" sldId="295"/>
            <ac:spMk id="31" creationId="{A9625967-CC10-4E65-8674-703822E9DCEF}"/>
          </ac:spMkLst>
        </pc:spChg>
        <pc:spChg chg="add mod">
          <ac:chgData name="" userId="05e9af4c41baf37f" providerId="LiveId" clId="{DEE0DB3B-38F4-4F44-B805-524F9CD97C4D}" dt="2023-03-27T02:10:11.067" v="389" actId="947"/>
          <ac:spMkLst>
            <pc:docMk/>
            <pc:sldMk cId="3011039011" sldId="295"/>
            <ac:spMk id="32" creationId="{374E60D1-0523-473D-AF3A-20CAD76032DE}"/>
          </ac:spMkLst>
        </pc:spChg>
        <pc:spChg chg="add mod">
          <ac:chgData name="" userId="05e9af4c41baf37f" providerId="LiveId" clId="{DEE0DB3B-38F4-4F44-B805-524F9CD97C4D}" dt="2023-03-27T02:10:11.117" v="449" actId="947"/>
          <ac:spMkLst>
            <pc:docMk/>
            <pc:sldMk cId="3011039011" sldId="295"/>
            <ac:spMk id="33" creationId="{9410D853-1A80-4654-BACE-2205F1498C58}"/>
          </ac:spMkLst>
        </pc:spChg>
        <pc:spChg chg="add del">
          <ac:chgData name="" userId="05e9af4c41baf37f" providerId="LiveId" clId="{DEE0DB3B-38F4-4F44-B805-524F9CD97C4D}" dt="2023-03-27T02:03:33.534" v="181" actId="478"/>
          <ac:spMkLst>
            <pc:docMk/>
            <pc:sldMk cId="3011039011" sldId="295"/>
            <ac:spMk id="34" creationId="{BCE5A8BF-9217-4540-A7D3-8A228A0F2DBF}"/>
          </ac:spMkLst>
        </pc:spChg>
        <pc:spChg chg="add del">
          <ac:chgData name="" userId="05e9af4c41baf37f" providerId="LiveId" clId="{DEE0DB3B-38F4-4F44-B805-524F9CD97C4D}" dt="2023-03-27T02:01:52.988" v="157" actId="478"/>
          <ac:spMkLst>
            <pc:docMk/>
            <pc:sldMk cId="3011039011" sldId="295"/>
            <ac:spMk id="35" creationId="{7ADC984B-F081-46C5-B1D3-FE9E4F73B975}"/>
          </ac:spMkLst>
        </pc:spChg>
        <pc:spChg chg="add mod">
          <ac:chgData name="" userId="05e9af4c41baf37f" providerId="LiveId" clId="{DEE0DB3B-38F4-4F44-B805-524F9CD97C4D}" dt="2023-03-27T02:10:11.076" v="399" actId="947"/>
          <ac:spMkLst>
            <pc:docMk/>
            <pc:sldMk cId="3011039011" sldId="295"/>
            <ac:spMk id="37" creationId="{566D36B0-BEFC-4341-8716-B3916FF1F273}"/>
          </ac:spMkLst>
        </pc:spChg>
        <pc:spChg chg="add mod">
          <ac:chgData name="" userId="05e9af4c41baf37f" providerId="LiveId" clId="{DEE0DB3B-38F4-4F44-B805-524F9CD97C4D}" dt="2023-03-27T02:10:11.101" v="430" actId="947"/>
          <ac:spMkLst>
            <pc:docMk/>
            <pc:sldMk cId="3011039011" sldId="295"/>
            <ac:spMk id="38" creationId="{5883A976-1C12-4F21-A0DA-2476320639FA}"/>
          </ac:spMkLst>
        </pc:spChg>
        <pc:spChg chg="add mod">
          <ac:chgData name="" userId="05e9af4c41baf37f" providerId="LiveId" clId="{DEE0DB3B-38F4-4F44-B805-524F9CD97C4D}" dt="2023-03-27T02:10:11.124" v="459" actId="947"/>
          <ac:spMkLst>
            <pc:docMk/>
            <pc:sldMk cId="3011039011" sldId="295"/>
            <ac:spMk id="39" creationId="{73031501-7B69-4B34-8A96-93570E25A41A}"/>
          </ac:spMkLst>
        </pc:spChg>
        <pc:spChg chg="add mod">
          <ac:chgData name="" userId="05e9af4c41baf37f" providerId="LiveId" clId="{DEE0DB3B-38F4-4F44-B805-524F9CD97C4D}" dt="2023-03-27T02:10:11.119" v="451" actId="947"/>
          <ac:spMkLst>
            <pc:docMk/>
            <pc:sldMk cId="3011039011" sldId="295"/>
            <ac:spMk id="40" creationId="{DA01B6AB-A3E2-4B1F-A68A-C1E89C990607}"/>
          </ac:spMkLst>
        </pc:spChg>
        <pc:spChg chg="add del">
          <ac:chgData name="" userId="05e9af4c41baf37f" providerId="LiveId" clId="{DEE0DB3B-38F4-4F44-B805-524F9CD97C4D}" dt="2023-03-27T02:03:33.534" v="181" actId="478"/>
          <ac:spMkLst>
            <pc:docMk/>
            <pc:sldMk cId="3011039011" sldId="295"/>
            <ac:spMk id="41" creationId="{471C1A8F-E416-447A-9D98-3F889B70430E}"/>
          </ac:spMkLst>
        </pc:spChg>
        <pc:spChg chg="add del">
          <ac:chgData name="" userId="05e9af4c41baf37f" providerId="LiveId" clId="{DEE0DB3B-38F4-4F44-B805-524F9CD97C4D}" dt="2023-03-27T02:01:54.405" v="158" actId="478"/>
          <ac:spMkLst>
            <pc:docMk/>
            <pc:sldMk cId="3011039011" sldId="295"/>
            <ac:spMk id="42" creationId="{E095098A-1DC5-4054-BF25-39AA10039AAA}"/>
          </ac:spMkLst>
        </pc:spChg>
        <pc:spChg chg="add mod">
          <ac:chgData name="" userId="05e9af4c41baf37f" providerId="LiveId" clId="{DEE0DB3B-38F4-4F44-B805-524F9CD97C4D}" dt="2023-03-27T02:01:49.679" v="155" actId="571"/>
          <ac:spMkLst>
            <pc:docMk/>
            <pc:sldMk cId="3011039011" sldId="295"/>
            <ac:spMk id="43" creationId="{4A88B94D-1F01-4196-8F3D-48CD1CF38EB7}"/>
          </ac:spMkLst>
        </pc:spChg>
        <pc:spChg chg="add mod">
          <ac:chgData name="" userId="05e9af4c41baf37f" providerId="LiveId" clId="{DEE0DB3B-38F4-4F44-B805-524F9CD97C4D}" dt="2023-03-27T02:01:49.382" v="154" actId="571"/>
          <ac:spMkLst>
            <pc:docMk/>
            <pc:sldMk cId="3011039011" sldId="295"/>
            <ac:spMk id="44" creationId="{7D8576A5-A6BA-4A29-B01A-8AF821D4FC5C}"/>
          </ac:spMkLst>
        </pc:spChg>
        <pc:spChg chg="add mod">
          <ac:chgData name="" userId="05e9af4c41baf37f" providerId="LiveId" clId="{DEE0DB3B-38F4-4F44-B805-524F9CD97C4D}" dt="2023-03-27T02:01:49.157" v="153" actId="571"/>
          <ac:spMkLst>
            <pc:docMk/>
            <pc:sldMk cId="3011039011" sldId="295"/>
            <ac:spMk id="45" creationId="{BD9533A8-9C5C-45B1-AA67-FF7C512D8645}"/>
          </ac:spMkLst>
        </pc:spChg>
        <pc:spChg chg="add mod">
          <ac:chgData name="" userId="05e9af4c41baf37f" providerId="LiveId" clId="{DEE0DB3B-38F4-4F44-B805-524F9CD97C4D}" dt="2023-03-27T02:01:48.898" v="152" actId="571"/>
          <ac:spMkLst>
            <pc:docMk/>
            <pc:sldMk cId="3011039011" sldId="295"/>
            <ac:spMk id="46" creationId="{70A723DE-1794-41FC-AA6E-0802BDE0AE95}"/>
          </ac:spMkLst>
        </pc:spChg>
        <pc:spChg chg="add mod">
          <ac:chgData name="" userId="05e9af4c41baf37f" providerId="LiveId" clId="{DEE0DB3B-38F4-4F44-B805-524F9CD97C4D}" dt="2023-03-27T02:10:11.113" v="443" actId="947"/>
          <ac:spMkLst>
            <pc:docMk/>
            <pc:sldMk cId="3011039011" sldId="295"/>
            <ac:spMk id="47" creationId="{C2F010A0-A69B-41EF-BD32-7515BE5F9BC8}"/>
          </ac:spMkLst>
        </pc:spChg>
        <pc:spChg chg="add mod">
          <ac:chgData name="" userId="05e9af4c41baf37f" providerId="LiveId" clId="{DEE0DB3B-38F4-4F44-B805-524F9CD97C4D}" dt="2023-03-27T02:10:11.079" v="402" actId="947"/>
          <ac:spMkLst>
            <pc:docMk/>
            <pc:sldMk cId="3011039011" sldId="295"/>
            <ac:spMk id="48" creationId="{15047667-DCFE-45A8-ADE4-E9E83259E021}"/>
          </ac:spMkLst>
        </pc:spChg>
        <pc:spChg chg="add mod">
          <ac:chgData name="" userId="05e9af4c41baf37f" providerId="LiveId" clId="{DEE0DB3B-38F4-4F44-B805-524F9CD97C4D}" dt="2023-03-27T02:10:11.082" v="407" actId="947"/>
          <ac:spMkLst>
            <pc:docMk/>
            <pc:sldMk cId="3011039011" sldId="295"/>
            <ac:spMk id="49" creationId="{FE93312A-0E72-42D8-884F-5E982CCED354}"/>
          </ac:spMkLst>
        </pc:spChg>
        <pc:spChg chg="add mod">
          <ac:chgData name="" userId="05e9af4c41baf37f" providerId="LiveId" clId="{DEE0DB3B-38F4-4F44-B805-524F9CD97C4D}" dt="2023-03-27T02:10:11.121" v="454" actId="947"/>
          <ac:spMkLst>
            <pc:docMk/>
            <pc:sldMk cId="3011039011" sldId="295"/>
            <ac:spMk id="50" creationId="{D0ECCD51-EEAB-4D48-8285-ED6F46788317}"/>
          </ac:spMkLst>
        </pc:spChg>
        <pc:spChg chg="add mod">
          <ac:chgData name="" userId="05e9af4c41baf37f" providerId="LiveId" clId="{DEE0DB3B-38F4-4F44-B805-524F9CD97C4D}" dt="2023-03-27T02:10:11.097" v="424" actId="947"/>
          <ac:spMkLst>
            <pc:docMk/>
            <pc:sldMk cId="3011039011" sldId="295"/>
            <ac:spMk id="51" creationId="{CE408601-5704-4988-850A-CFDE7B19BEC5}"/>
          </ac:spMkLst>
        </pc:spChg>
        <pc:spChg chg="add mod">
          <ac:chgData name="" userId="05e9af4c41baf37f" providerId="LiveId" clId="{DEE0DB3B-38F4-4F44-B805-524F9CD97C4D}" dt="2023-03-27T02:10:11.052" v="370" actId="947"/>
          <ac:spMkLst>
            <pc:docMk/>
            <pc:sldMk cId="3011039011" sldId="295"/>
            <ac:spMk id="52" creationId="{388C7EDB-B240-4D35-A3AB-AF59385F9D36}"/>
          </ac:spMkLst>
        </pc:spChg>
        <pc:spChg chg="add mod">
          <ac:chgData name="" userId="05e9af4c41baf37f" providerId="LiveId" clId="{DEE0DB3B-38F4-4F44-B805-524F9CD97C4D}" dt="2023-03-27T02:10:11.104" v="433" actId="947"/>
          <ac:spMkLst>
            <pc:docMk/>
            <pc:sldMk cId="3011039011" sldId="295"/>
            <ac:spMk id="53" creationId="{695AEB79-FA84-4892-B6BE-5C7D09FB05CC}"/>
          </ac:spMkLst>
        </pc:spChg>
        <pc:spChg chg="add mod">
          <ac:chgData name="" userId="05e9af4c41baf37f" providerId="LiveId" clId="{DEE0DB3B-38F4-4F44-B805-524F9CD97C4D}" dt="2023-03-27T02:10:10.941" v="339" actId="947"/>
          <ac:spMkLst>
            <pc:docMk/>
            <pc:sldMk cId="3011039011" sldId="295"/>
            <ac:spMk id="54" creationId="{32881150-D114-4524-AAF2-D34E9471A202}"/>
          </ac:spMkLst>
        </pc:spChg>
        <pc:cxnChg chg="add mod">
          <ac:chgData name="" userId="05e9af4c41baf37f" providerId="LiveId" clId="{DEE0DB3B-38F4-4F44-B805-524F9CD97C4D}" dt="2023-03-27T02:04:39.626" v="205" actId="14100"/>
          <ac:cxnSpMkLst>
            <pc:docMk/>
            <pc:sldMk cId="3011039011" sldId="295"/>
            <ac:cxnSpMk id="7" creationId="{50EC8947-F2D3-4F10-B6A8-6C7A61E662C6}"/>
          </ac:cxnSpMkLst>
        </pc:cxnChg>
        <pc:cxnChg chg="add mod">
          <ac:chgData name="" userId="05e9af4c41baf37f" providerId="LiveId" clId="{DEE0DB3B-38F4-4F44-B805-524F9CD97C4D}" dt="2023-03-27T02:04:05.289" v="191" actId="1076"/>
          <ac:cxnSpMkLst>
            <pc:docMk/>
            <pc:sldMk cId="3011039011" sldId="295"/>
            <ac:cxnSpMk id="8" creationId="{D1D95058-7F12-4518-A34A-3C86E13D081C}"/>
          </ac:cxnSpMkLst>
        </pc:cxnChg>
        <pc:cxnChg chg="add mod">
          <ac:chgData name="" userId="05e9af4c41baf37f" providerId="LiveId" clId="{DEE0DB3B-38F4-4F44-B805-524F9CD97C4D}" dt="2023-03-27T02:04:05.289" v="191" actId="1076"/>
          <ac:cxnSpMkLst>
            <pc:docMk/>
            <pc:sldMk cId="3011039011" sldId="295"/>
            <ac:cxnSpMk id="15" creationId="{E57C82E0-30AD-4B19-8C59-9B0592547A17}"/>
          </ac:cxnSpMkLst>
        </pc:cxnChg>
        <pc:cxnChg chg="add mod">
          <ac:chgData name="" userId="05e9af4c41baf37f" providerId="LiveId" clId="{DEE0DB3B-38F4-4F44-B805-524F9CD97C4D}" dt="2023-03-27T02:04:05.289" v="191" actId="1076"/>
          <ac:cxnSpMkLst>
            <pc:docMk/>
            <pc:sldMk cId="3011039011" sldId="295"/>
            <ac:cxnSpMk id="22" creationId="{AC4659A4-69CE-469E-969A-AC74702764E6}"/>
          </ac:cxnSpMkLst>
        </pc:cxnChg>
        <pc:cxnChg chg="add mod">
          <ac:chgData name="" userId="05e9af4c41baf37f" providerId="LiveId" clId="{DEE0DB3B-38F4-4F44-B805-524F9CD97C4D}" dt="2023-03-27T02:04:05.289" v="191" actId="1076"/>
          <ac:cxnSpMkLst>
            <pc:docMk/>
            <pc:sldMk cId="3011039011" sldId="295"/>
            <ac:cxnSpMk id="29" creationId="{09CA571F-B545-4DBE-B0D8-09475881BD8E}"/>
          </ac:cxnSpMkLst>
        </pc:cxnChg>
        <pc:cxnChg chg="add mod">
          <ac:chgData name="" userId="05e9af4c41baf37f" providerId="LiveId" clId="{DEE0DB3B-38F4-4F44-B805-524F9CD97C4D}" dt="2023-03-27T02:04:05.289" v="191" actId="1076"/>
          <ac:cxnSpMkLst>
            <pc:docMk/>
            <pc:sldMk cId="3011039011" sldId="295"/>
            <ac:cxnSpMk id="36" creationId="{2432F940-C0CD-4E71-B54B-01273069320C}"/>
          </ac:cxnSpMkLst>
        </pc:cxnChg>
      </pc:sldChg>
      <pc:sldChg chg="add del">
        <pc:chgData name="" userId="05e9af4c41baf37f" providerId="LiveId" clId="{DEE0DB3B-38F4-4F44-B805-524F9CD97C4D}" dt="2023-03-27T02:04:46.385" v="206" actId="2696"/>
        <pc:sldMkLst>
          <pc:docMk/>
          <pc:sldMk cId="2483341945" sldId="296"/>
        </pc:sldMkLst>
      </pc:sldChg>
      <pc:sldChg chg="addSp delSp modSp add">
        <pc:chgData name="" userId="05e9af4c41baf37f" providerId="LiveId" clId="{DEE0DB3B-38F4-4F44-B805-524F9CD97C4D}" dt="2023-03-27T02:14:01.290" v="971" actId="20577"/>
        <pc:sldMkLst>
          <pc:docMk/>
          <pc:sldMk cId="3200966647" sldId="296"/>
        </pc:sldMkLst>
        <pc:spChg chg="mod">
          <ac:chgData name="" userId="05e9af4c41baf37f" providerId="LiveId" clId="{DEE0DB3B-38F4-4F44-B805-524F9CD97C4D}" dt="2023-03-27T02:13:45.497" v="964"/>
          <ac:spMkLst>
            <pc:docMk/>
            <pc:sldMk cId="3200966647" sldId="296"/>
            <ac:spMk id="2" creationId="{98CCCDEF-1835-4D49-BE1E-BAFE8E1E4166}"/>
          </ac:spMkLst>
        </pc:spChg>
        <pc:spChg chg="mod">
          <ac:chgData name="" userId="05e9af4c41baf37f" providerId="LiveId" clId="{DEE0DB3B-38F4-4F44-B805-524F9CD97C4D}" dt="2023-03-27T02:10:04.874" v="279" actId="947"/>
          <ac:spMkLst>
            <pc:docMk/>
            <pc:sldMk cId="3200966647" sldId="296"/>
            <ac:spMk id="3" creationId="{89C9EFDA-9B1D-4F37-88BE-0323DFB9644E}"/>
          </ac:spMkLst>
        </pc:spChg>
        <pc:spChg chg="add del">
          <ac:chgData name="" userId="05e9af4c41baf37f" providerId="LiveId" clId="{DEE0DB3B-38F4-4F44-B805-524F9CD97C4D}" dt="2023-03-27T02:06:30.712" v="213" actId="478"/>
          <ac:spMkLst>
            <pc:docMk/>
            <pc:sldMk cId="3200966647" sldId="296"/>
            <ac:spMk id="5" creationId="{A3628BE4-E9DD-4EA9-8B0B-B8525EFADE96}"/>
          </ac:spMkLst>
        </pc:spChg>
        <pc:spChg chg="add mod">
          <ac:chgData name="" userId="05e9af4c41baf37f" providerId="LiveId" clId="{DEE0DB3B-38F4-4F44-B805-524F9CD97C4D}" dt="2023-03-27T02:10:04.915" v="302" actId="947"/>
          <ac:spMkLst>
            <pc:docMk/>
            <pc:sldMk cId="3200966647" sldId="296"/>
            <ac:spMk id="6" creationId="{37640B4B-147D-429C-87C7-19FC12BD6DB0}"/>
          </ac:spMkLst>
        </pc:spChg>
        <pc:spChg chg="add mod">
          <ac:chgData name="" userId="05e9af4c41baf37f" providerId="LiveId" clId="{DEE0DB3B-38F4-4F44-B805-524F9CD97C4D}" dt="2023-03-27T02:10:04.920" v="305" actId="947"/>
          <ac:spMkLst>
            <pc:docMk/>
            <pc:sldMk cId="3200966647" sldId="296"/>
            <ac:spMk id="7" creationId="{4D669667-5B83-4593-A256-975C5DF48DDD}"/>
          </ac:spMkLst>
        </pc:spChg>
        <pc:spChg chg="add mod">
          <ac:chgData name="" userId="05e9af4c41baf37f" providerId="LiveId" clId="{DEE0DB3B-38F4-4F44-B805-524F9CD97C4D}" dt="2023-03-27T02:10:04.921" v="307" actId="947"/>
          <ac:spMkLst>
            <pc:docMk/>
            <pc:sldMk cId="3200966647" sldId="296"/>
            <ac:spMk id="8" creationId="{85B9A3AD-D975-4029-AC62-CC05968CBAB5}"/>
          </ac:spMkLst>
        </pc:spChg>
        <pc:spChg chg="mod">
          <ac:chgData name="" userId="05e9af4c41baf37f" providerId="LiveId" clId="{DEE0DB3B-38F4-4F44-B805-524F9CD97C4D}" dt="2023-03-27T02:10:04.957" v="319" actId="947"/>
          <ac:spMkLst>
            <pc:docMk/>
            <pc:sldMk cId="3200966647" sldId="296"/>
            <ac:spMk id="12" creationId="{B8080496-B61F-4BAE-A7EB-7841819C0F1F}"/>
          </ac:spMkLst>
        </pc:spChg>
        <pc:spChg chg="mod">
          <ac:chgData name="" userId="05e9af4c41baf37f" providerId="LiveId" clId="{DEE0DB3B-38F4-4F44-B805-524F9CD97C4D}" dt="2023-03-27T02:14:01.290" v="971" actId="20577"/>
          <ac:spMkLst>
            <pc:docMk/>
            <pc:sldMk cId="3200966647" sldId="296"/>
            <ac:spMk id="13" creationId="{731C9B6A-03BF-4CC0-8A40-8EE5DF57C363}"/>
          </ac:spMkLst>
        </pc:spChg>
        <pc:spChg chg="mod">
          <ac:chgData name="" userId="05e9af4c41baf37f" providerId="LiveId" clId="{DEE0DB3B-38F4-4F44-B805-524F9CD97C4D}" dt="2023-03-27T02:10:04.986" v="327" actId="947"/>
          <ac:spMkLst>
            <pc:docMk/>
            <pc:sldMk cId="3200966647" sldId="296"/>
            <ac:spMk id="14" creationId="{E0A53A02-568F-47FB-BC4F-92019A93AA74}"/>
          </ac:spMkLst>
        </pc:spChg>
        <pc:spChg chg="mod">
          <ac:chgData name="" userId="05e9af4c41baf37f" providerId="LiveId" clId="{DEE0DB3B-38F4-4F44-B805-524F9CD97C4D}" dt="2023-03-27T02:10:04.911" v="299" actId="947"/>
          <ac:spMkLst>
            <pc:docMk/>
            <pc:sldMk cId="3200966647" sldId="296"/>
            <ac:spMk id="15" creationId="{DD3F90E8-CFAA-40DF-A6B7-5B5736919DC1}"/>
          </ac:spMkLst>
        </pc:spChg>
        <pc:spChg chg="mod">
          <ac:chgData name="" userId="05e9af4c41baf37f" providerId="LiveId" clId="{DEE0DB3B-38F4-4F44-B805-524F9CD97C4D}" dt="2023-03-27T02:13:57.830" v="969"/>
          <ac:spMkLst>
            <pc:docMk/>
            <pc:sldMk cId="3200966647" sldId="296"/>
            <ac:spMk id="16" creationId="{3F0102BF-86A9-4F0C-B596-A9F441E9E551}"/>
          </ac:spMkLst>
        </pc:spChg>
        <pc:spChg chg="mod">
          <ac:chgData name="" userId="05e9af4c41baf37f" providerId="LiveId" clId="{DEE0DB3B-38F4-4F44-B805-524F9CD97C4D}" dt="2023-03-27T02:10:04.943" v="315" actId="947"/>
          <ac:spMkLst>
            <pc:docMk/>
            <pc:sldMk cId="3200966647" sldId="296"/>
            <ac:spMk id="17" creationId="{DA1AFBC6-27CC-44CC-8187-8BF6D99038CC}"/>
          </ac:spMkLst>
        </pc:spChg>
        <pc:spChg chg="add mod">
          <ac:chgData name="" userId="05e9af4c41baf37f" providerId="LiveId" clId="{DEE0DB3B-38F4-4F44-B805-524F9CD97C4D}" dt="2023-03-27T02:10:04.915" v="303" actId="947"/>
          <ac:spMkLst>
            <pc:docMk/>
            <pc:sldMk cId="3200966647" sldId="296"/>
            <ac:spMk id="18" creationId="{36054C81-DD03-4AA5-BE6E-774D37B4EFF5}"/>
          </ac:spMkLst>
        </pc:spChg>
        <pc:spChg chg="add mod">
          <ac:chgData name="" userId="05e9af4c41baf37f" providerId="LiveId" clId="{DEE0DB3B-38F4-4F44-B805-524F9CD97C4D}" dt="2023-03-27T02:10:04.914" v="301" actId="947"/>
          <ac:spMkLst>
            <pc:docMk/>
            <pc:sldMk cId="3200966647" sldId="296"/>
            <ac:spMk id="19" creationId="{D2C4E8ED-CBEE-4739-B599-349DA9E69233}"/>
          </ac:spMkLst>
        </pc:spChg>
        <pc:grpChg chg="add">
          <ac:chgData name="" userId="05e9af4c41baf37f" providerId="LiveId" clId="{DEE0DB3B-38F4-4F44-B805-524F9CD97C4D}" dt="2023-03-27T02:06:28.319" v="212"/>
          <ac:grpSpMkLst>
            <pc:docMk/>
            <pc:sldMk cId="3200966647" sldId="296"/>
            <ac:grpSpMk id="9" creationId="{7C52F399-755E-486E-8EB0-AD364A7C9935}"/>
          </ac:grpSpMkLst>
        </pc:grpChg>
        <pc:graphicFrameChg chg="add del mod">
          <ac:chgData name="" userId="05e9af4c41baf37f" providerId="LiveId" clId="{DEE0DB3B-38F4-4F44-B805-524F9CD97C4D}" dt="2023-03-27T02:06:17.498" v="210"/>
          <ac:graphicFrameMkLst>
            <pc:docMk/>
            <pc:sldMk cId="3200966647" sldId="296"/>
            <ac:graphicFrameMk id="4" creationId="{1822D6BF-38EC-48E4-9B0D-EA2E0C6FB1E9}"/>
          </ac:graphicFrameMkLst>
        </pc:graphicFrameChg>
      </pc:sldChg>
      <pc:sldMasterChg chg="delSldLayout">
        <pc:chgData name="" userId="05e9af4c41baf37f" providerId="LiveId" clId="{DEE0DB3B-38F4-4F44-B805-524F9CD97C4D}" dt="2023-03-27T02:06:52.154" v="215" actId="2696"/>
        <pc:sldMasterMkLst>
          <pc:docMk/>
          <pc:sldMasterMk cId="3093440783" sldId="2147483648"/>
        </pc:sldMasterMkLst>
        <pc:sldLayoutChg chg="del">
          <pc:chgData name="" userId="05e9af4c41baf37f" providerId="LiveId" clId="{DEE0DB3B-38F4-4F44-B805-524F9CD97C4D}" dt="2023-03-27T02:06:52.154" v="215" actId="2696"/>
          <pc:sldLayoutMkLst>
            <pc:docMk/>
            <pc:sldMasterMk cId="3093440783" sldId="2147483648"/>
            <pc:sldLayoutMk cId="769893288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5D586-99C8-4392-8169-6F11651697BA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80B25-8899-4979-B66C-E528409C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2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0B25-8899-4979-B66C-E528409CAA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中文</a:t>
            </a:r>
            <a:r>
              <a:rPr lang="en-US" altLang="zh-CN" dirty="0"/>
              <a:t>+</a:t>
            </a:r>
            <a:r>
              <a:rPr lang="zh-CN" altLang="en-US" dirty="0"/>
              <a:t>英文标题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目录中的蓝色色块（当前章节）可以被移动，用于后续章节的切换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0B25-8899-4979-B66C-E528409CAA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6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包含论文预览页的目录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目录中的蓝色色块（当前章节）可以被移动，用于后续章节的切换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0B25-8899-4979-B66C-E528409CAA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1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64151BB1-02CA-4D26-9F3D-F34D0D9BE8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61996"/>
            <a:ext cx="12187881" cy="3578651"/>
          </a:xfrm>
          <a:prstGeom prst="rect">
            <a:avLst/>
          </a:prstGeom>
          <a:gradFill flip="none" rotWithShape="1">
            <a:gsLst>
              <a:gs pos="0">
                <a:srgbClr val="409EFF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409EFF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409EFF">
                  <a:tint val="66000"/>
                  <a:satMod val="160000"/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4000" b="1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FFC000"/>
              </a:solidFill>
              <a:latin typeface="Tahoma" pitchFamily="34" charset="0"/>
              <a:ea typeface="楷体" panose="02010609060101010101" pitchFamily="49" charset="-122"/>
              <a:cs typeface="Tahoma" pitchFamily="34" charset="0"/>
              <a:sym typeface="黑体" panose="02010609060101010101" pitchFamily="49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A30FC77-5E16-42F8-9390-D1EA8DA6E50E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6762"/>
            <a:ext cx="11394219" cy="0"/>
          </a:xfrm>
          <a:prstGeom prst="line">
            <a:avLst/>
          </a:prstGeom>
          <a:ln w="28575">
            <a:solidFill>
              <a:srgbClr val="409E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4CEA86CE-0075-4E52-ABD8-F2695B3311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/>
          <a:stretch/>
        </p:blipFill>
        <p:spPr>
          <a:xfrm>
            <a:off x="2949146" y="4519063"/>
            <a:ext cx="2966089" cy="17342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2676E12-4F95-4E36-A2E1-434C04E284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36" y="4522407"/>
            <a:ext cx="3129560" cy="17342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39FE2E-ACAA-449D-BCF6-826B4C9538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28182"/>
            <a:ext cx="2966089" cy="17268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57FF29-9688-4A13-86FD-5FEA3672D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797" y="4519063"/>
            <a:ext cx="3142734" cy="173429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94DBE67B-0744-4251-9812-02424204BCAF}"/>
              </a:ext>
            </a:extLst>
          </p:cNvPr>
          <p:cNvGrpSpPr/>
          <p:nvPr userDrawn="1"/>
        </p:nvGrpSpPr>
        <p:grpSpPr>
          <a:xfrm>
            <a:off x="230018" y="6309150"/>
            <a:ext cx="2595989" cy="450511"/>
            <a:chOff x="286001" y="6308859"/>
            <a:chExt cx="2595989" cy="45051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1FB999B-F8FE-491C-B398-315F2942A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9DCBA20-5A66-4E94-9F2D-F4A1E032A463}"/>
                </a:ext>
              </a:extLst>
            </p:cNvPr>
            <p:cNvGrpSpPr/>
            <p:nvPr userDrawn="1"/>
          </p:nvGrpSpPr>
          <p:grpSpPr>
            <a:xfrm>
              <a:off x="645025" y="6324479"/>
              <a:ext cx="2236965" cy="429193"/>
              <a:chOff x="738952" y="422948"/>
              <a:chExt cx="1901723" cy="429193"/>
            </a:xfrm>
          </p:grpSpPr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0524F70B-0F3C-40C2-89E2-7E7C40D63FA3}"/>
                  </a:ext>
                </a:extLst>
              </p:cNvPr>
              <p:cNvSpPr txBox="1"/>
              <p:nvPr userDrawn="1"/>
            </p:nvSpPr>
            <p:spPr>
              <a:xfrm>
                <a:off x="801267" y="42294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53A378E8-504C-4044-842B-5F9ECE902A4E}"/>
                  </a:ext>
                </a:extLst>
              </p:cNvPr>
              <p:cNvSpPr txBox="1"/>
              <p:nvPr userDrawn="1"/>
            </p:nvSpPr>
            <p:spPr>
              <a:xfrm>
                <a:off x="738952" y="636697"/>
                <a:ext cx="1901723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8CC6C16-C1EF-4443-ACD8-670CEF13893C}"/>
              </a:ext>
            </a:extLst>
          </p:cNvPr>
          <p:cNvGrpSpPr/>
          <p:nvPr userDrawn="1"/>
        </p:nvGrpSpPr>
        <p:grpSpPr>
          <a:xfrm>
            <a:off x="66425" y="67685"/>
            <a:ext cx="4608920" cy="824570"/>
            <a:chOff x="12879" y="54205"/>
            <a:chExt cx="4608920" cy="82457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A923B69-AF71-4071-AF59-33EA127F2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9" y="54205"/>
              <a:ext cx="1029208" cy="824570"/>
            </a:xfrm>
            <a:prstGeom prst="rect">
              <a:avLst/>
            </a:prstGeom>
          </p:spPr>
        </p:pic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69D1760-9C8E-4E5C-BACE-C850E79A7B80}"/>
                </a:ext>
              </a:extLst>
            </p:cNvPr>
            <p:cNvGrpSpPr/>
            <p:nvPr userDrawn="1"/>
          </p:nvGrpSpPr>
          <p:grpSpPr>
            <a:xfrm>
              <a:off x="527483" y="109034"/>
              <a:ext cx="4094316" cy="711217"/>
              <a:chOff x="738952" y="399459"/>
              <a:chExt cx="1901723" cy="388579"/>
            </a:xfrm>
          </p:grpSpPr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ECA8D74B-5481-4FDF-B04F-39ED84A942EB}"/>
                  </a:ext>
                </a:extLst>
              </p:cNvPr>
              <p:cNvSpPr txBox="1"/>
              <p:nvPr userDrawn="1"/>
            </p:nvSpPr>
            <p:spPr>
              <a:xfrm>
                <a:off x="799487" y="399459"/>
                <a:ext cx="1780654" cy="25223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24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24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7477F3FB-3CF1-433E-8747-35A94058A6FF}"/>
                  </a:ext>
                </a:extLst>
              </p:cNvPr>
              <p:cNvSpPr txBox="1"/>
              <p:nvPr userDrawn="1"/>
            </p:nvSpPr>
            <p:spPr>
              <a:xfrm>
                <a:off x="738952" y="636697"/>
                <a:ext cx="1901723" cy="1513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12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sp>
        <p:nvSpPr>
          <p:cNvPr id="25" name="TextBox 8">
            <a:extLst>
              <a:ext uri="{FF2B5EF4-FFF2-40B4-BE49-F238E27FC236}">
                <a16:creationId xmlns:a16="http://schemas.microsoft.com/office/drawing/2014/main" id="{3D613866-2BA6-4037-9FBC-1CB95FC7F313}"/>
              </a:ext>
            </a:extLst>
          </p:cNvPr>
          <p:cNvSpPr txBox="1"/>
          <p:nvPr userDrawn="1"/>
        </p:nvSpPr>
        <p:spPr>
          <a:xfrm>
            <a:off x="8335486" y="79122"/>
            <a:ext cx="3856513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0" i="0" dirty="0">
                <a:solidFill>
                  <a:schemeClr val="accent5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同心同德同舟楫</a:t>
            </a:r>
            <a:endParaRPr lang="en-US" altLang="zh-CN" sz="2400" b="0" i="0" dirty="0">
              <a:solidFill>
                <a:schemeClr val="accent5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b="0" i="0" dirty="0">
                <a:solidFill>
                  <a:schemeClr val="accent5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济人济事济天下</a:t>
            </a:r>
            <a:endParaRPr lang="en-US" sz="2400" b="0" i="0" dirty="0">
              <a:solidFill>
                <a:schemeClr val="accent5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EE2C39-D9ED-4936-9A03-4FC7A58E2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60848"/>
            <a:ext cx="10515600" cy="528996"/>
          </a:xfrm>
        </p:spPr>
        <p:txBody>
          <a:bodyPr>
            <a:normAutofit/>
          </a:bodyPr>
          <a:lstStyle>
            <a:lvl1pPr marL="0" algn="ctr" defTabSz="1012716" rtl="0" eaLnBrk="1" latinLnBrk="0" hangingPunct="1">
              <a:defRPr lang="zh-CN" altLang="en-US" sz="2800" b="1" kern="1200" dirty="0">
                <a:solidFill>
                  <a:srgbClr val="EBC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Input Your Title Here.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42FDAF70-9B18-47EF-8ABE-E669F10D7A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3369" y="3782383"/>
            <a:ext cx="5329237" cy="38922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buNone/>
              <a:defRPr lang="zh-CN" altLang="en-US" sz="1800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MMMM DDD, YYYY</a:t>
            </a:r>
            <a:endParaRPr lang="zh-CN" altLang="en-US" dirty="0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8AC13E7D-B4C8-44AF-A5F0-5A8280C7D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3369" y="3350363"/>
            <a:ext cx="5329237" cy="38922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buNone/>
              <a:defRPr lang="zh-CN" altLang="en-US" sz="1800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School of Software Engineering, Tongji University</a:t>
            </a:r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5F889A7-A30D-457D-BA5A-F02085D6D1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3369" y="2728788"/>
            <a:ext cx="5329237" cy="484188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buNone/>
              <a:defRPr lang="zh-CN" altLang="en-US" sz="20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41216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_无图_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îsļiďè">
            <a:extLst>
              <a:ext uri="{FF2B5EF4-FFF2-40B4-BE49-F238E27FC236}">
                <a16:creationId xmlns:a16="http://schemas.microsoft.com/office/drawing/2014/main" id="{F3C05C10-C8CA-4ABB-96CC-65D48605A926}"/>
              </a:ext>
            </a:extLst>
          </p:cNvPr>
          <p:cNvSpPr/>
          <p:nvPr userDrawn="1"/>
        </p:nvSpPr>
        <p:spPr>
          <a:xfrm>
            <a:off x="4079776" y="792799"/>
            <a:ext cx="5109028" cy="716964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120C2F9-1B85-44E7-ABF9-29F37AD84587}"/>
              </a:ext>
            </a:extLst>
          </p:cNvPr>
          <p:cNvSpPr txBox="1"/>
          <p:nvPr userDrawn="1"/>
        </p:nvSpPr>
        <p:spPr>
          <a:xfrm rot="16200000">
            <a:off x="-1157925" y="2562376"/>
            <a:ext cx="4918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</a:rPr>
              <a:t>CONTENTS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936E58F-938C-4F91-BF9F-B5184B50CBBF}"/>
              </a:ext>
            </a:extLst>
          </p:cNvPr>
          <p:cNvGrpSpPr/>
          <p:nvPr userDrawn="1"/>
        </p:nvGrpSpPr>
        <p:grpSpPr>
          <a:xfrm>
            <a:off x="267428" y="6309150"/>
            <a:ext cx="2595989" cy="450511"/>
            <a:chOff x="286001" y="6308859"/>
            <a:chExt cx="2595989" cy="450511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59A1B5F2-2648-4F8D-88AB-390208E52C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8688E10-2A23-49F6-A8BF-8AAD434E9BAA}"/>
                </a:ext>
              </a:extLst>
            </p:cNvPr>
            <p:cNvGrpSpPr/>
            <p:nvPr userDrawn="1"/>
          </p:nvGrpSpPr>
          <p:grpSpPr>
            <a:xfrm>
              <a:off x="645025" y="6324479"/>
              <a:ext cx="2236965" cy="429193"/>
              <a:chOff x="738952" y="422948"/>
              <a:chExt cx="1901723" cy="429193"/>
            </a:xfrm>
          </p:grpSpPr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8400437D-C8ED-4235-9FDB-B4E98C07810A}"/>
                  </a:ext>
                </a:extLst>
              </p:cNvPr>
              <p:cNvSpPr txBox="1"/>
              <p:nvPr userDrawn="1"/>
            </p:nvSpPr>
            <p:spPr>
              <a:xfrm>
                <a:off x="801267" y="42294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A6C7943D-6D2E-43DD-B334-9DBD6D481B01}"/>
                  </a:ext>
                </a:extLst>
              </p:cNvPr>
              <p:cNvSpPr txBox="1"/>
              <p:nvPr userDrawn="1"/>
            </p:nvSpPr>
            <p:spPr>
              <a:xfrm>
                <a:off x="738952" y="636697"/>
                <a:ext cx="1901723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33DDB2B-B96B-4F32-BDC1-D8E9C33760E9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6762"/>
            <a:ext cx="11394219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ísḷíḍé">
            <a:extLst>
              <a:ext uri="{FF2B5EF4-FFF2-40B4-BE49-F238E27FC236}">
                <a16:creationId xmlns:a16="http://schemas.microsoft.com/office/drawing/2014/main" id="{62FF91EF-9CF3-4AF3-A29D-8C5E6C19FAF6}"/>
              </a:ext>
            </a:extLst>
          </p:cNvPr>
          <p:cNvSpPr txBox="1"/>
          <p:nvPr userDrawn="1"/>
        </p:nvSpPr>
        <p:spPr>
          <a:xfrm>
            <a:off x="4264042" y="873303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01.</a:t>
            </a:r>
            <a:endParaRPr lang="zh-CN" altLang="en-US" sz="3200" dirty="0"/>
          </a:p>
        </p:txBody>
      </p:sp>
      <p:cxnSp>
        <p:nvCxnSpPr>
          <p:cNvPr id="39" name="íṩliďê">
            <a:extLst>
              <a:ext uri="{FF2B5EF4-FFF2-40B4-BE49-F238E27FC236}">
                <a16:creationId xmlns:a16="http://schemas.microsoft.com/office/drawing/2014/main" id="{C075FC71-F632-4FFC-8BF0-B069D317B4A6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715021" y="1157553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占位符 46">
            <a:extLst>
              <a:ext uri="{FF2B5EF4-FFF2-40B4-BE49-F238E27FC236}">
                <a16:creationId xmlns:a16="http://schemas.microsoft.com/office/drawing/2014/main" id="{20F5D50A-BDBD-4869-A614-0004CFB32A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95488" y="1215316"/>
            <a:ext cx="4093316" cy="25876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2" name="文本占位符 46">
            <a:extLst>
              <a:ext uri="{FF2B5EF4-FFF2-40B4-BE49-F238E27FC236}">
                <a16:creationId xmlns:a16="http://schemas.microsoft.com/office/drawing/2014/main" id="{855C136B-4BAB-4403-94D9-88EE8E2F70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95067" y="889185"/>
            <a:ext cx="4093737" cy="34201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3" name="îsļiďè">
            <a:extLst>
              <a:ext uri="{FF2B5EF4-FFF2-40B4-BE49-F238E27FC236}">
                <a16:creationId xmlns:a16="http://schemas.microsoft.com/office/drawing/2014/main" id="{97F3FA13-68B3-45A8-A4BD-9975730D4747}"/>
              </a:ext>
            </a:extLst>
          </p:cNvPr>
          <p:cNvSpPr/>
          <p:nvPr userDrawn="1"/>
        </p:nvSpPr>
        <p:spPr>
          <a:xfrm>
            <a:off x="4079776" y="1800872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94" name="ísḷíḍé">
            <a:extLst>
              <a:ext uri="{FF2B5EF4-FFF2-40B4-BE49-F238E27FC236}">
                <a16:creationId xmlns:a16="http://schemas.microsoft.com/office/drawing/2014/main" id="{47E1068F-679D-4B09-A7B8-5A08058A8C6A}"/>
              </a:ext>
            </a:extLst>
          </p:cNvPr>
          <p:cNvSpPr txBox="1"/>
          <p:nvPr userDrawn="1"/>
        </p:nvSpPr>
        <p:spPr>
          <a:xfrm>
            <a:off x="4264042" y="1881376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02.</a:t>
            </a:r>
            <a:endParaRPr lang="zh-CN" altLang="en-US" sz="3200" dirty="0"/>
          </a:p>
        </p:txBody>
      </p:sp>
      <p:cxnSp>
        <p:nvCxnSpPr>
          <p:cNvPr id="95" name="íṩliďê">
            <a:extLst>
              <a:ext uri="{FF2B5EF4-FFF2-40B4-BE49-F238E27FC236}">
                <a16:creationId xmlns:a16="http://schemas.microsoft.com/office/drawing/2014/main" id="{8D6E8CF1-4FA0-4F8A-A69E-E7DA961DD36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715021" y="2165626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占位符 46">
            <a:extLst>
              <a:ext uri="{FF2B5EF4-FFF2-40B4-BE49-F238E27FC236}">
                <a16:creationId xmlns:a16="http://schemas.microsoft.com/office/drawing/2014/main" id="{0A491388-C34D-4415-9A73-C5762D7FD7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95488" y="2223389"/>
            <a:ext cx="4093316" cy="25876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文本占位符 46">
            <a:extLst>
              <a:ext uri="{FF2B5EF4-FFF2-40B4-BE49-F238E27FC236}">
                <a16:creationId xmlns:a16="http://schemas.microsoft.com/office/drawing/2014/main" id="{D51A70D7-F52B-4460-ADAF-8B33293513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95067" y="1897258"/>
            <a:ext cx="4093737" cy="34201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8" name="îsļiďè">
            <a:extLst>
              <a:ext uri="{FF2B5EF4-FFF2-40B4-BE49-F238E27FC236}">
                <a16:creationId xmlns:a16="http://schemas.microsoft.com/office/drawing/2014/main" id="{76A80959-4638-4D26-AA0C-1F11EB973A2A}"/>
              </a:ext>
            </a:extLst>
          </p:cNvPr>
          <p:cNvSpPr/>
          <p:nvPr userDrawn="1"/>
        </p:nvSpPr>
        <p:spPr>
          <a:xfrm>
            <a:off x="4079776" y="2808945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99" name="ísḷíḍé">
            <a:extLst>
              <a:ext uri="{FF2B5EF4-FFF2-40B4-BE49-F238E27FC236}">
                <a16:creationId xmlns:a16="http://schemas.microsoft.com/office/drawing/2014/main" id="{C5EC1485-FB53-46B7-95FC-69A7380E54F5}"/>
              </a:ext>
            </a:extLst>
          </p:cNvPr>
          <p:cNvSpPr txBox="1"/>
          <p:nvPr userDrawn="1"/>
        </p:nvSpPr>
        <p:spPr>
          <a:xfrm>
            <a:off x="4264042" y="2889449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03.</a:t>
            </a:r>
            <a:endParaRPr lang="zh-CN" altLang="en-US" sz="3200" dirty="0"/>
          </a:p>
        </p:txBody>
      </p:sp>
      <p:cxnSp>
        <p:nvCxnSpPr>
          <p:cNvPr id="100" name="íṩliďê">
            <a:extLst>
              <a:ext uri="{FF2B5EF4-FFF2-40B4-BE49-F238E27FC236}">
                <a16:creationId xmlns:a16="http://schemas.microsoft.com/office/drawing/2014/main" id="{18A88324-E8EC-4DD8-A1E8-96AF8EC1A4AE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715021" y="3173699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占位符 46">
            <a:extLst>
              <a:ext uri="{FF2B5EF4-FFF2-40B4-BE49-F238E27FC236}">
                <a16:creationId xmlns:a16="http://schemas.microsoft.com/office/drawing/2014/main" id="{92054DA5-F337-45BB-8B17-95EB729205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95488" y="3231462"/>
            <a:ext cx="4093316" cy="25876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2" name="文本占位符 46">
            <a:extLst>
              <a:ext uri="{FF2B5EF4-FFF2-40B4-BE49-F238E27FC236}">
                <a16:creationId xmlns:a16="http://schemas.microsoft.com/office/drawing/2014/main" id="{423FB086-7187-4B22-9DB5-D70893B53F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95067" y="2905331"/>
            <a:ext cx="4093737" cy="34201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3" name="îsļiďè">
            <a:extLst>
              <a:ext uri="{FF2B5EF4-FFF2-40B4-BE49-F238E27FC236}">
                <a16:creationId xmlns:a16="http://schemas.microsoft.com/office/drawing/2014/main" id="{95081051-F1BD-4B7E-B2E0-038CCF71187F}"/>
              </a:ext>
            </a:extLst>
          </p:cNvPr>
          <p:cNvSpPr/>
          <p:nvPr userDrawn="1"/>
        </p:nvSpPr>
        <p:spPr>
          <a:xfrm>
            <a:off x="4079776" y="3817018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104" name="ísḷíḍé">
            <a:extLst>
              <a:ext uri="{FF2B5EF4-FFF2-40B4-BE49-F238E27FC236}">
                <a16:creationId xmlns:a16="http://schemas.microsoft.com/office/drawing/2014/main" id="{91FA71A8-5E47-4619-AF7C-08AA3C6CA2F6}"/>
              </a:ext>
            </a:extLst>
          </p:cNvPr>
          <p:cNvSpPr txBox="1"/>
          <p:nvPr userDrawn="1"/>
        </p:nvSpPr>
        <p:spPr>
          <a:xfrm>
            <a:off x="4264042" y="3897522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04.</a:t>
            </a:r>
            <a:endParaRPr lang="zh-CN" altLang="en-US" sz="3200" dirty="0"/>
          </a:p>
        </p:txBody>
      </p:sp>
      <p:cxnSp>
        <p:nvCxnSpPr>
          <p:cNvPr id="105" name="íṩliďê">
            <a:extLst>
              <a:ext uri="{FF2B5EF4-FFF2-40B4-BE49-F238E27FC236}">
                <a16:creationId xmlns:a16="http://schemas.microsoft.com/office/drawing/2014/main" id="{226E5FAD-9C3E-4074-A238-456F569B9AD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715021" y="4181772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占位符 46">
            <a:extLst>
              <a:ext uri="{FF2B5EF4-FFF2-40B4-BE49-F238E27FC236}">
                <a16:creationId xmlns:a16="http://schemas.microsoft.com/office/drawing/2014/main" id="{57264F0C-5B4C-4154-B2A8-B34E4D1576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97652" y="4234841"/>
            <a:ext cx="4093316" cy="25876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7" name="文本占位符 46">
            <a:extLst>
              <a:ext uri="{FF2B5EF4-FFF2-40B4-BE49-F238E27FC236}">
                <a16:creationId xmlns:a16="http://schemas.microsoft.com/office/drawing/2014/main" id="{2C055A24-DDCD-46A0-9E6F-A3F932E98F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95067" y="3913404"/>
            <a:ext cx="4093737" cy="34201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8" name="îsļiďè">
            <a:extLst>
              <a:ext uri="{FF2B5EF4-FFF2-40B4-BE49-F238E27FC236}">
                <a16:creationId xmlns:a16="http://schemas.microsoft.com/office/drawing/2014/main" id="{78017FEB-14DC-446B-967B-63901615F82A}"/>
              </a:ext>
            </a:extLst>
          </p:cNvPr>
          <p:cNvSpPr/>
          <p:nvPr userDrawn="1"/>
        </p:nvSpPr>
        <p:spPr>
          <a:xfrm>
            <a:off x="4079776" y="4825091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109" name="ísḷíḍé">
            <a:extLst>
              <a:ext uri="{FF2B5EF4-FFF2-40B4-BE49-F238E27FC236}">
                <a16:creationId xmlns:a16="http://schemas.microsoft.com/office/drawing/2014/main" id="{81671C39-CE09-4BFE-9BE1-300E68DEA910}"/>
              </a:ext>
            </a:extLst>
          </p:cNvPr>
          <p:cNvSpPr txBox="1"/>
          <p:nvPr userDrawn="1"/>
        </p:nvSpPr>
        <p:spPr>
          <a:xfrm>
            <a:off x="4264042" y="4905595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05.</a:t>
            </a:r>
            <a:endParaRPr lang="zh-CN" altLang="en-US" sz="3200" dirty="0"/>
          </a:p>
        </p:txBody>
      </p:sp>
      <p:cxnSp>
        <p:nvCxnSpPr>
          <p:cNvPr id="110" name="íṩliďê">
            <a:extLst>
              <a:ext uri="{FF2B5EF4-FFF2-40B4-BE49-F238E27FC236}">
                <a16:creationId xmlns:a16="http://schemas.microsoft.com/office/drawing/2014/main" id="{D63B24B9-0C15-498F-8C2F-F0223FC6C2A1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715021" y="5189845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占位符 46">
            <a:extLst>
              <a:ext uri="{FF2B5EF4-FFF2-40B4-BE49-F238E27FC236}">
                <a16:creationId xmlns:a16="http://schemas.microsoft.com/office/drawing/2014/main" id="{F0160F6E-7E78-4305-AF37-04D5F8D6CB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95488" y="5247608"/>
            <a:ext cx="4093316" cy="25876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2" name="文本占位符 46">
            <a:extLst>
              <a:ext uri="{FF2B5EF4-FFF2-40B4-BE49-F238E27FC236}">
                <a16:creationId xmlns:a16="http://schemas.microsoft.com/office/drawing/2014/main" id="{63806157-D1E1-4E69-8967-4E4ED831988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95067" y="4921477"/>
            <a:ext cx="4093737" cy="34201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93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_带图_Te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îsļiďè">
            <a:extLst>
              <a:ext uri="{FF2B5EF4-FFF2-40B4-BE49-F238E27FC236}">
                <a16:creationId xmlns:a16="http://schemas.microsoft.com/office/drawing/2014/main" id="{DBE4D896-2FDE-43C6-84DF-7B669B63DE5D}"/>
              </a:ext>
            </a:extLst>
          </p:cNvPr>
          <p:cNvSpPr/>
          <p:nvPr userDrawn="1"/>
        </p:nvSpPr>
        <p:spPr>
          <a:xfrm>
            <a:off x="5720476" y="978383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ísḷíḍé">
            <a:extLst>
              <a:ext uri="{FF2B5EF4-FFF2-40B4-BE49-F238E27FC236}">
                <a16:creationId xmlns:a16="http://schemas.microsoft.com/office/drawing/2014/main" id="{AFFDD34D-4C56-4162-B609-D0C7D4D0B65B}"/>
              </a:ext>
            </a:extLst>
          </p:cNvPr>
          <p:cNvSpPr txBox="1"/>
          <p:nvPr/>
        </p:nvSpPr>
        <p:spPr>
          <a:xfrm>
            <a:off x="5904742" y="1058887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01.</a:t>
            </a:r>
            <a:endParaRPr lang="zh-CN" altLang="en-US" sz="3200" dirty="0"/>
          </a:p>
        </p:txBody>
      </p:sp>
      <p:cxnSp>
        <p:nvCxnSpPr>
          <p:cNvPr id="18" name="íṩliďê">
            <a:extLst>
              <a:ext uri="{FF2B5EF4-FFF2-40B4-BE49-F238E27FC236}">
                <a16:creationId xmlns:a16="http://schemas.microsoft.com/office/drawing/2014/main" id="{C0ACC4E5-268D-4EE1-8CBB-E7080434C8E5}"/>
              </a:ext>
            </a:extLst>
          </p:cNvPr>
          <p:cNvCxnSpPr>
            <a:cxnSpLocks/>
          </p:cNvCxnSpPr>
          <p:nvPr/>
        </p:nvCxnSpPr>
        <p:spPr>
          <a:xfrm rot="5400000">
            <a:off x="5355721" y="1343137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îṩ1ídè">
            <a:extLst>
              <a:ext uri="{FF2B5EF4-FFF2-40B4-BE49-F238E27FC236}">
                <a16:creationId xmlns:a16="http://schemas.microsoft.com/office/drawing/2014/main" id="{3C483383-3766-4E13-97B5-A0ECF3DEE6F9}"/>
              </a:ext>
            </a:extLst>
          </p:cNvPr>
          <p:cNvSpPr txBox="1"/>
          <p:nvPr userDrawn="1"/>
        </p:nvSpPr>
        <p:spPr>
          <a:xfrm>
            <a:off x="982483" y="707890"/>
            <a:ext cx="3373986" cy="472335"/>
          </a:xfrm>
          <a:prstGeom prst="rect">
            <a:avLst/>
          </a:prstGeom>
          <a:solidFill>
            <a:schemeClr val="accent1"/>
          </a:solidFill>
          <a:effectLst>
            <a:outerShdw blurRad="292100" dist="38100" dir="2700000" algn="tl" rotWithShape="0">
              <a:prstClr val="black">
                <a:alpha val="6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chemeClr val="bg1"/>
                </a:solidFill>
                <a:cs typeface="+mn-ea"/>
                <a:sym typeface="+mn-lt"/>
              </a:rPr>
              <a:t>CO</a:t>
            </a:r>
            <a:r>
              <a:rPr lang="tr-TR" sz="1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tr-TR" sz="2800" b="1" dirty="0">
                <a:solidFill>
                  <a:schemeClr val="bg1"/>
                </a:solidFill>
                <a:cs typeface="+mn-ea"/>
                <a:sym typeface="+mn-lt"/>
              </a:rPr>
              <a:t>NTENTS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A7B4184E-0114-4B3E-8B5E-BADB34422D52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985701" y="1180225"/>
            <a:ext cx="3370768" cy="44100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292100" dist="139700" dir="2700000" algn="ctr" rotWithShape="0">
              <a:schemeClr val="tx1">
                <a:lumMod val="85000"/>
                <a:lumOff val="15000"/>
                <a:alpha val="65000"/>
              </a:scheme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DFABC329-3C57-4621-926C-6CDD6DF539CB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736188" y="1400900"/>
            <a:ext cx="4093316" cy="25876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3" name="文本占位符 46">
            <a:extLst>
              <a:ext uri="{FF2B5EF4-FFF2-40B4-BE49-F238E27FC236}">
                <a16:creationId xmlns:a16="http://schemas.microsoft.com/office/drawing/2014/main" id="{5884B7C1-23F4-455B-9031-52889F4E0A25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735767" y="1027031"/>
            <a:ext cx="4093737" cy="34201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îsļiďè">
            <a:extLst>
              <a:ext uri="{FF2B5EF4-FFF2-40B4-BE49-F238E27FC236}">
                <a16:creationId xmlns:a16="http://schemas.microsoft.com/office/drawing/2014/main" id="{D952AB0F-76B9-4583-B859-23C6AC320E65}"/>
              </a:ext>
            </a:extLst>
          </p:cNvPr>
          <p:cNvSpPr/>
          <p:nvPr userDrawn="1"/>
        </p:nvSpPr>
        <p:spPr>
          <a:xfrm>
            <a:off x="5720476" y="1925370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76" name="ísḷíḍé">
            <a:extLst>
              <a:ext uri="{FF2B5EF4-FFF2-40B4-BE49-F238E27FC236}">
                <a16:creationId xmlns:a16="http://schemas.microsoft.com/office/drawing/2014/main" id="{0840B549-7C44-4777-A083-8232E9843FF4}"/>
              </a:ext>
            </a:extLst>
          </p:cNvPr>
          <p:cNvSpPr txBox="1"/>
          <p:nvPr userDrawn="1"/>
        </p:nvSpPr>
        <p:spPr>
          <a:xfrm>
            <a:off x="5904742" y="2005874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02.</a:t>
            </a:r>
            <a:endParaRPr lang="zh-CN" altLang="en-US" sz="3200" dirty="0"/>
          </a:p>
        </p:txBody>
      </p:sp>
      <p:cxnSp>
        <p:nvCxnSpPr>
          <p:cNvPr id="77" name="íṩliďê">
            <a:extLst>
              <a:ext uri="{FF2B5EF4-FFF2-40B4-BE49-F238E27FC236}">
                <a16:creationId xmlns:a16="http://schemas.microsoft.com/office/drawing/2014/main" id="{66BDBDAE-2893-4DBB-A762-4F49F85A1BE4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355721" y="2290124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占位符 46">
            <a:extLst>
              <a:ext uri="{FF2B5EF4-FFF2-40B4-BE49-F238E27FC236}">
                <a16:creationId xmlns:a16="http://schemas.microsoft.com/office/drawing/2014/main" id="{ADE2EBC5-748C-47D0-BB06-99B0EA456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6188" y="2347887"/>
            <a:ext cx="4093316" cy="25876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9" name="文本占位符 46">
            <a:extLst>
              <a:ext uri="{FF2B5EF4-FFF2-40B4-BE49-F238E27FC236}">
                <a16:creationId xmlns:a16="http://schemas.microsoft.com/office/drawing/2014/main" id="{62E6CDA7-B008-444C-A2FD-103576B172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5767" y="1974018"/>
            <a:ext cx="4093737" cy="34201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îsļiďè">
            <a:extLst>
              <a:ext uri="{FF2B5EF4-FFF2-40B4-BE49-F238E27FC236}">
                <a16:creationId xmlns:a16="http://schemas.microsoft.com/office/drawing/2014/main" id="{84168007-4327-4347-A4E8-45513BBEF861}"/>
              </a:ext>
            </a:extLst>
          </p:cNvPr>
          <p:cNvSpPr/>
          <p:nvPr userDrawn="1"/>
        </p:nvSpPr>
        <p:spPr>
          <a:xfrm>
            <a:off x="5720476" y="2872357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81" name="ísḷíḍé">
            <a:extLst>
              <a:ext uri="{FF2B5EF4-FFF2-40B4-BE49-F238E27FC236}">
                <a16:creationId xmlns:a16="http://schemas.microsoft.com/office/drawing/2014/main" id="{AF21817F-422B-4F37-A6ED-92B8964EBCD2}"/>
              </a:ext>
            </a:extLst>
          </p:cNvPr>
          <p:cNvSpPr txBox="1"/>
          <p:nvPr userDrawn="1"/>
        </p:nvSpPr>
        <p:spPr>
          <a:xfrm>
            <a:off x="5904742" y="2952861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03.</a:t>
            </a:r>
            <a:endParaRPr lang="zh-CN" altLang="en-US" sz="3200" dirty="0"/>
          </a:p>
        </p:txBody>
      </p:sp>
      <p:cxnSp>
        <p:nvCxnSpPr>
          <p:cNvPr id="82" name="íṩliďê">
            <a:extLst>
              <a:ext uri="{FF2B5EF4-FFF2-40B4-BE49-F238E27FC236}">
                <a16:creationId xmlns:a16="http://schemas.microsoft.com/office/drawing/2014/main" id="{A15DA336-B860-4147-85E3-539FE38F4E8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355721" y="3237111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占位符 46">
            <a:extLst>
              <a:ext uri="{FF2B5EF4-FFF2-40B4-BE49-F238E27FC236}">
                <a16:creationId xmlns:a16="http://schemas.microsoft.com/office/drawing/2014/main" id="{1A60336F-ACF9-490B-B63E-5446585461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36188" y="3294874"/>
            <a:ext cx="4093316" cy="25876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4" name="文本占位符 46">
            <a:extLst>
              <a:ext uri="{FF2B5EF4-FFF2-40B4-BE49-F238E27FC236}">
                <a16:creationId xmlns:a16="http://schemas.microsoft.com/office/drawing/2014/main" id="{77550EA1-C3EF-4116-8977-D3CC244799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5767" y="2921005"/>
            <a:ext cx="4093737" cy="34201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5" name="îsļiďè">
            <a:extLst>
              <a:ext uri="{FF2B5EF4-FFF2-40B4-BE49-F238E27FC236}">
                <a16:creationId xmlns:a16="http://schemas.microsoft.com/office/drawing/2014/main" id="{C125F03F-6FA5-458B-BBEE-2CD1D862CE64}"/>
              </a:ext>
            </a:extLst>
          </p:cNvPr>
          <p:cNvSpPr/>
          <p:nvPr userDrawn="1"/>
        </p:nvSpPr>
        <p:spPr>
          <a:xfrm>
            <a:off x="5720476" y="3819344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86" name="ísḷíḍé">
            <a:extLst>
              <a:ext uri="{FF2B5EF4-FFF2-40B4-BE49-F238E27FC236}">
                <a16:creationId xmlns:a16="http://schemas.microsoft.com/office/drawing/2014/main" id="{61BBEE9D-4181-485B-9677-A81BB94FFA98}"/>
              </a:ext>
            </a:extLst>
          </p:cNvPr>
          <p:cNvSpPr txBox="1"/>
          <p:nvPr userDrawn="1"/>
        </p:nvSpPr>
        <p:spPr>
          <a:xfrm>
            <a:off x="5904742" y="3899848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04.</a:t>
            </a:r>
            <a:endParaRPr lang="zh-CN" altLang="en-US" sz="3200" dirty="0"/>
          </a:p>
        </p:txBody>
      </p:sp>
      <p:cxnSp>
        <p:nvCxnSpPr>
          <p:cNvPr id="87" name="íṩliďê">
            <a:extLst>
              <a:ext uri="{FF2B5EF4-FFF2-40B4-BE49-F238E27FC236}">
                <a16:creationId xmlns:a16="http://schemas.microsoft.com/office/drawing/2014/main" id="{495C7E83-2D34-443C-B481-57DA8755A794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355721" y="4184098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占位符 46">
            <a:extLst>
              <a:ext uri="{FF2B5EF4-FFF2-40B4-BE49-F238E27FC236}">
                <a16:creationId xmlns:a16="http://schemas.microsoft.com/office/drawing/2014/main" id="{907A6AEB-4512-48E8-9A5C-CE41CB5BFD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188" y="4241861"/>
            <a:ext cx="4093316" cy="25876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9" name="文本占位符 46">
            <a:extLst>
              <a:ext uri="{FF2B5EF4-FFF2-40B4-BE49-F238E27FC236}">
                <a16:creationId xmlns:a16="http://schemas.microsoft.com/office/drawing/2014/main" id="{5809E5D8-222F-42EC-A61D-D5708A1D08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5767" y="3867992"/>
            <a:ext cx="4093737" cy="34201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0" name="îsļiďè">
            <a:extLst>
              <a:ext uri="{FF2B5EF4-FFF2-40B4-BE49-F238E27FC236}">
                <a16:creationId xmlns:a16="http://schemas.microsoft.com/office/drawing/2014/main" id="{FBCB24BD-864A-4C77-8AD1-1677B0D8F535}"/>
              </a:ext>
            </a:extLst>
          </p:cNvPr>
          <p:cNvSpPr/>
          <p:nvPr userDrawn="1"/>
        </p:nvSpPr>
        <p:spPr>
          <a:xfrm>
            <a:off x="5720476" y="4766331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91" name="ísḷíḍé">
            <a:extLst>
              <a:ext uri="{FF2B5EF4-FFF2-40B4-BE49-F238E27FC236}">
                <a16:creationId xmlns:a16="http://schemas.microsoft.com/office/drawing/2014/main" id="{C030A7ED-76E6-46E3-8052-57C8E4BE55C6}"/>
              </a:ext>
            </a:extLst>
          </p:cNvPr>
          <p:cNvSpPr txBox="1"/>
          <p:nvPr userDrawn="1"/>
        </p:nvSpPr>
        <p:spPr>
          <a:xfrm>
            <a:off x="5904742" y="4846835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05.</a:t>
            </a:r>
            <a:endParaRPr lang="zh-CN" altLang="en-US" sz="3200" dirty="0"/>
          </a:p>
        </p:txBody>
      </p:sp>
      <p:cxnSp>
        <p:nvCxnSpPr>
          <p:cNvPr id="92" name="íṩliďê">
            <a:extLst>
              <a:ext uri="{FF2B5EF4-FFF2-40B4-BE49-F238E27FC236}">
                <a16:creationId xmlns:a16="http://schemas.microsoft.com/office/drawing/2014/main" id="{C8F6F2F7-2D5C-4DB0-A49A-EEC08B586D1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355721" y="5131085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占位符 46">
            <a:extLst>
              <a:ext uri="{FF2B5EF4-FFF2-40B4-BE49-F238E27FC236}">
                <a16:creationId xmlns:a16="http://schemas.microsoft.com/office/drawing/2014/main" id="{27491771-F0D7-426B-9FB8-8CFD808727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36188" y="5188848"/>
            <a:ext cx="4093316" cy="25876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4" name="文本占位符 46">
            <a:extLst>
              <a:ext uri="{FF2B5EF4-FFF2-40B4-BE49-F238E27FC236}">
                <a16:creationId xmlns:a16="http://schemas.microsoft.com/office/drawing/2014/main" id="{913D3A26-56C5-4756-9258-2560448F552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35767" y="4814979"/>
            <a:ext cx="4093737" cy="34201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5" name="日期占位符 2">
            <a:extLst>
              <a:ext uri="{FF2B5EF4-FFF2-40B4-BE49-F238E27FC236}">
                <a16:creationId xmlns:a16="http://schemas.microsoft.com/office/drawing/2014/main" id="{4852B600-2BF7-4918-8E83-EABDD5DD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6" name="页脚占位符 3">
            <a:extLst>
              <a:ext uri="{FF2B5EF4-FFF2-40B4-BE49-F238E27FC236}">
                <a16:creationId xmlns:a16="http://schemas.microsoft.com/office/drawing/2014/main" id="{096C5E10-29D8-4F20-AA9E-68941355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5880" y="6366491"/>
            <a:ext cx="6736148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97" name="灯片编号占位符 4">
            <a:extLst>
              <a:ext uri="{FF2B5EF4-FFF2-40B4-BE49-F238E27FC236}">
                <a16:creationId xmlns:a16="http://schemas.microsoft.com/office/drawing/2014/main" id="{0B7C63E2-500B-47A0-89FB-CA36CADA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1744" y="6356350"/>
            <a:ext cx="1008112" cy="365125"/>
          </a:xfrm>
        </p:spPr>
        <p:txBody>
          <a:bodyPr/>
          <a:lstStyle/>
          <a:p>
            <a:fld id="{40321020-7931-4610-B95E-80A53469F5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4F79871-0603-48CC-87B3-DD32CBAF0234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6762"/>
            <a:ext cx="11394219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856368F-DEB2-4B3A-A0F2-CB5BA5E6D94F}"/>
              </a:ext>
            </a:extLst>
          </p:cNvPr>
          <p:cNvGrpSpPr/>
          <p:nvPr userDrawn="1"/>
        </p:nvGrpSpPr>
        <p:grpSpPr>
          <a:xfrm>
            <a:off x="267428" y="6309150"/>
            <a:ext cx="2595989" cy="450511"/>
            <a:chOff x="286001" y="6308859"/>
            <a:chExt cx="2595989" cy="450511"/>
          </a:xfrm>
        </p:grpSpPr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19D7EC84-E946-454E-B367-C3D7B63FD1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CD4C7D70-9796-4EB7-98B2-DC243755C9EA}"/>
                </a:ext>
              </a:extLst>
            </p:cNvPr>
            <p:cNvGrpSpPr/>
            <p:nvPr userDrawn="1"/>
          </p:nvGrpSpPr>
          <p:grpSpPr>
            <a:xfrm>
              <a:off x="645025" y="6324479"/>
              <a:ext cx="2236965" cy="429193"/>
              <a:chOff x="738952" y="422948"/>
              <a:chExt cx="1901723" cy="429193"/>
            </a:xfrm>
          </p:grpSpPr>
          <p:sp>
            <p:nvSpPr>
              <p:cNvPr id="102" name="TextBox 8">
                <a:extLst>
                  <a:ext uri="{FF2B5EF4-FFF2-40B4-BE49-F238E27FC236}">
                    <a16:creationId xmlns:a16="http://schemas.microsoft.com/office/drawing/2014/main" id="{EBE09260-63DB-47BD-A3F7-76668C0E4CA2}"/>
                  </a:ext>
                </a:extLst>
              </p:cNvPr>
              <p:cNvSpPr txBox="1"/>
              <p:nvPr userDrawn="1"/>
            </p:nvSpPr>
            <p:spPr>
              <a:xfrm>
                <a:off x="801267" y="42294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103" name="TextBox 8">
                <a:extLst>
                  <a:ext uri="{FF2B5EF4-FFF2-40B4-BE49-F238E27FC236}">
                    <a16:creationId xmlns:a16="http://schemas.microsoft.com/office/drawing/2014/main" id="{B83C1840-F520-49B9-B7A5-7BD6EAD2F451}"/>
                  </a:ext>
                </a:extLst>
              </p:cNvPr>
              <p:cNvSpPr txBox="1"/>
              <p:nvPr userDrawn="1"/>
            </p:nvSpPr>
            <p:spPr>
              <a:xfrm>
                <a:off x="738952" y="636697"/>
                <a:ext cx="1901723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60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_带图_定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23F5D-5DA1-40D7-9BA8-6493DB1A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471E8-54CB-4202-A3C6-90B01809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77563-29B0-4356-A303-AE800B8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E8381F3-B65A-4630-ABAC-F987169985BF}"/>
              </a:ext>
            </a:extLst>
          </p:cNvPr>
          <p:cNvGrpSpPr/>
          <p:nvPr userDrawn="1"/>
        </p:nvGrpSpPr>
        <p:grpSpPr>
          <a:xfrm>
            <a:off x="267428" y="6309150"/>
            <a:ext cx="2595989" cy="450511"/>
            <a:chOff x="286001" y="6308859"/>
            <a:chExt cx="2595989" cy="45051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FB405E3-0108-46B1-8B4F-54E82FB69A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538A92B-6698-4BD4-9955-9D4388E64BA6}"/>
                </a:ext>
              </a:extLst>
            </p:cNvPr>
            <p:cNvGrpSpPr/>
            <p:nvPr userDrawn="1"/>
          </p:nvGrpSpPr>
          <p:grpSpPr>
            <a:xfrm>
              <a:off x="645025" y="6324479"/>
              <a:ext cx="2236965" cy="429193"/>
              <a:chOff x="738952" y="422948"/>
              <a:chExt cx="1901723" cy="429193"/>
            </a:xfrm>
          </p:grpSpPr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9DFBE99E-561C-4A91-8FAB-E95F74721582}"/>
                  </a:ext>
                </a:extLst>
              </p:cNvPr>
              <p:cNvSpPr txBox="1"/>
              <p:nvPr userDrawn="1"/>
            </p:nvSpPr>
            <p:spPr>
              <a:xfrm>
                <a:off x="801267" y="42294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155D36D3-6531-4A49-B14E-6ABA8664251A}"/>
                  </a:ext>
                </a:extLst>
              </p:cNvPr>
              <p:cNvSpPr txBox="1"/>
              <p:nvPr userDrawn="1"/>
            </p:nvSpPr>
            <p:spPr>
              <a:xfrm>
                <a:off x="738952" y="636697"/>
                <a:ext cx="1901723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599D1AA-04C5-417D-8B8E-9C8629C40413}"/>
              </a:ext>
            </a:extLst>
          </p:cNvPr>
          <p:cNvGrpSpPr/>
          <p:nvPr userDrawn="1"/>
        </p:nvGrpSpPr>
        <p:grpSpPr>
          <a:xfrm>
            <a:off x="5720475" y="978383"/>
            <a:ext cx="5109029" cy="729508"/>
            <a:chOff x="5578960" y="825983"/>
            <a:chExt cx="5109029" cy="729508"/>
          </a:xfrm>
        </p:grpSpPr>
        <p:sp>
          <p:nvSpPr>
            <p:cNvPr id="14" name="îsļiďè">
              <a:extLst>
                <a:ext uri="{FF2B5EF4-FFF2-40B4-BE49-F238E27FC236}">
                  <a16:creationId xmlns:a16="http://schemas.microsoft.com/office/drawing/2014/main" id="{DBE4D896-2FDE-43C6-84DF-7B669B63DE5D}"/>
                </a:ext>
              </a:extLst>
            </p:cNvPr>
            <p:cNvSpPr/>
            <p:nvPr userDrawn="1"/>
          </p:nvSpPr>
          <p:spPr>
            <a:xfrm>
              <a:off x="5578961" y="825983"/>
              <a:ext cx="5109028" cy="729508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endParaRPr lang="en-GB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ísḷíḍé">
              <a:extLst>
                <a:ext uri="{FF2B5EF4-FFF2-40B4-BE49-F238E27FC236}">
                  <a16:creationId xmlns:a16="http://schemas.microsoft.com/office/drawing/2014/main" id="{AFFDD34D-4C56-4162-B609-D0C7D4D0B65B}"/>
                </a:ext>
              </a:extLst>
            </p:cNvPr>
            <p:cNvSpPr txBox="1"/>
            <p:nvPr/>
          </p:nvSpPr>
          <p:spPr>
            <a:xfrm>
              <a:off x="5763227" y="906487"/>
              <a:ext cx="739305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 i="0">
                  <a:solidFill>
                    <a:schemeClr val="accent2"/>
                  </a:solidFill>
                  <a:effectLst/>
                  <a:latin typeface="+mn-ea"/>
                </a:defRPr>
              </a:lvl1pPr>
            </a:lstStyle>
            <a:p>
              <a:r>
                <a:rPr lang="en-US" altLang="zh-CN" sz="3200" dirty="0"/>
                <a:t>01.</a:t>
              </a:r>
              <a:endParaRPr lang="zh-CN" altLang="en-US" sz="3200" dirty="0"/>
            </a:p>
          </p:txBody>
        </p:sp>
        <p:sp>
          <p:nvSpPr>
            <p:cNvPr id="16" name="ísļîḋè">
              <a:extLst>
                <a:ext uri="{FF2B5EF4-FFF2-40B4-BE49-F238E27FC236}">
                  <a16:creationId xmlns:a16="http://schemas.microsoft.com/office/drawing/2014/main" id="{A7D1CF99-429E-46C3-8D78-7CF6716D8A99}"/>
                </a:ext>
              </a:extLst>
            </p:cNvPr>
            <p:cNvSpPr txBox="1"/>
            <p:nvPr/>
          </p:nvSpPr>
          <p:spPr>
            <a:xfrm>
              <a:off x="6594672" y="866912"/>
              <a:ext cx="267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引言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7" name="is1ïḓe">
              <a:extLst>
                <a:ext uri="{FF2B5EF4-FFF2-40B4-BE49-F238E27FC236}">
                  <a16:creationId xmlns:a16="http://schemas.microsoft.com/office/drawing/2014/main" id="{A5AFC2DD-0522-4950-8E1C-E7FE9D96D15B}"/>
                </a:ext>
              </a:extLst>
            </p:cNvPr>
            <p:cNvSpPr txBox="1"/>
            <p:nvPr/>
          </p:nvSpPr>
          <p:spPr>
            <a:xfrm>
              <a:off x="6594672" y="1247714"/>
              <a:ext cx="313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Introduction of open-ML</a:t>
              </a:r>
            </a:p>
          </p:txBody>
        </p:sp>
        <p:cxnSp>
          <p:nvCxnSpPr>
            <p:cNvPr id="18" name="íṩliďê">
              <a:extLst>
                <a:ext uri="{FF2B5EF4-FFF2-40B4-BE49-F238E27FC236}">
                  <a16:creationId xmlns:a16="http://schemas.microsoft.com/office/drawing/2014/main" id="{C0ACC4E5-268D-4EE1-8CBB-E7080434C8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14206" y="1190737"/>
              <a:ext cx="72950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BF3D93A-CB1E-48EE-94CD-208FF9CF9915}"/>
              </a:ext>
            </a:extLst>
          </p:cNvPr>
          <p:cNvGrpSpPr/>
          <p:nvPr userDrawn="1"/>
        </p:nvGrpSpPr>
        <p:grpSpPr>
          <a:xfrm>
            <a:off x="5720475" y="1925790"/>
            <a:ext cx="5109029" cy="729508"/>
            <a:chOff x="5578960" y="825983"/>
            <a:chExt cx="5109029" cy="729508"/>
          </a:xfrm>
        </p:grpSpPr>
        <p:sp>
          <p:nvSpPr>
            <p:cNvPr id="20" name="îsļiďè">
              <a:extLst>
                <a:ext uri="{FF2B5EF4-FFF2-40B4-BE49-F238E27FC236}">
                  <a16:creationId xmlns:a16="http://schemas.microsoft.com/office/drawing/2014/main" id="{B7DA71D1-F2E8-4E00-BE4A-C6DAD8C91240}"/>
                </a:ext>
              </a:extLst>
            </p:cNvPr>
            <p:cNvSpPr/>
            <p:nvPr/>
          </p:nvSpPr>
          <p:spPr>
            <a:xfrm>
              <a:off x="5578961" y="825983"/>
              <a:ext cx="5109028" cy="729508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endParaRPr lang="en-GB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ísḷíḍé">
              <a:extLst>
                <a:ext uri="{FF2B5EF4-FFF2-40B4-BE49-F238E27FC236}">
                  <a16:creationId xmlns:a16="http://schemas.microsoft.com/office/drawing/2014/main" id="{63488BE7-7CB2-4718-97FE-D548D14839DA}"/>
                </a:ext>
              </a:extLst>
            </p:cNvPr>
            <p:cNvSpPr txBox="1"/>
            <p:nvPr/>
          </p:nvSpPr>
          <p:spPr>
            <a:xfrm>
              <a:off x="5763227" y="906487"/>
              <a:ext cx="739305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 i="0">
                  <a:solidFill>
                    <a:schemeClr val="accent2"/>
                  </a:solidFill>
                  <a:effectLst/>
                  <a:latin typeface="+mn-ea"/>
                </a:defRPr>
              </a:lvl1pPr>
            </a:lstStyle>
            <a:p>
              <a:r>
                <a:rPr lang="en-US" altLang="zh-CN" sz="3200" dirty="0"/>
                <a:t>02.</a:t>
              </a:r>
              <a:endParaRPr lang="zh-CN" altLang="en-US" sz="3200" dirty="0"/>
            </a:p>
          </p:txBody>
        </p:sp>
        <p:sp>
          <p:nvSpPr>
            <p:cNvPr id="22" name="ísļîḋè">
              <a:extLst>
                <a:ext uri="{FF2B5EF4-FFF2-40B4-BE49-F238E27FC236}">
                  <a16:creationId xmlns:a16="http://schemas.microsoft.com/office/drawing/2014/main" id="{CAC0584B-3AAC-4E1D-A7A3-833D7BD58BDA}"/>
                </a:ext>
              </a:extLst>
            </p:cNvPr>
            <p:cNvSpPr txBox="1"/>
            <p:nvPr/>
          </p:nvSpPr>
          <p:spPr>
            <a:xfrm>
              <a:off x="6594672" y="866912"/>
              <a:ext cx="267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出现新类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3" name="is1ïḓe">
              <a:extLst>
                <a:ext uri="{FF2B5EF4-FFF2-40B4-BE49-F238E27FC236}">
                  <a16:creationId xmlns:a16="http://schemas.microsoft.com/office/drawing/2014/main" id="{5BF4F3D6-74D5-48BB-BB93-1AB5F6ED2DC4}"/>
                </a:ext>
              </a:extLst>
            </p:cNvPr>
            <p:cNvSpPr txBox="1"/>
            <p:nvPr/>
          </p:nvSpPr>
          <p:spPr>
            <a:xfrm>
              <a:off x="6594672" y="1247714"/>
              <a:ext cx="313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Emerging New Class</a:t>
              </a:r>
            </a:p>
          </p:txBody>
        </p:sp>
        <p:cxnSp>
          <p:nvCxnSpPr>
            <p:cNvPr id="24" name="íṩliďê">
              <a:extLst>
                <a:ext uri="{FF2B5EF4-FFF2-40B4-BE49-F238E27FC236}">
                  <a16:creationId xmlns:a16="http://schemas.microsoft.com/office/drawing/2014/main" id="{F190FCA1-7DFA-447D-B5D5-A08E1548F5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14206" y="1190737"/>
              <a:ext cx="72950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991069-B597-420F-9DFF-7BB08386612D}"/>
              </a:ext>
            </a:extLst>
          </p:cNvPr>
          <p:cNvGrpSpPr/>
          <p:nvPr userDrawn="1"/>
        </p:nvGrpSpPr>
        <p:grpSpPr>
          <a:xfrm>
            <a:off x="5720475" y="2873197"/>
            <a:ext cx="5109029" cy="729508"/>
            <a:chOff x="5578960" y="825983"/>
            <a:chExt cx="5109029" cy="729508"/>
          </a:xfrm>
        </p:grpSpPr>
        <p:sp>
          <p:nvSpPr>
            <p:cNvPr id="26" name="îsļiďè">
              <a:extLst>
                <a:ext uri="{FF2B5EF4-FFF2-40B4-BE49-F238E27FC236}">
                  <a16:creationId xmlns:a16="http://schemas.microsoft.com/office/drawing/2014/main" id="{06B066C1-C527-4FEB-B47B-964D6188F19E}"/>
                </a:ext>
              </a:extLst>
            </p:cNvPr>
            <p:cNvSpPr/>
            <p:nvPr/>
          </p:nvSpPr>
          <p:spPr>
            <a:xfrm>
              <a:off x="5578961" y="825983"/>
              <a:ext cx="5109028" cy="729508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endParaRPr lang="en-GB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ísḷíḍé">
              <a:extLst>
                <a:ext uri="{FF2B5EF4-FFF2-40B4-BE49-F238E27FC236}">
                  <a16:creationId xmlns:a16="http://schemas.microsoft.com/office/drawing/2014/main" id="{14EFD104-6120-46D3-ADE1-2BCD2E5B5664}"/>
                </a:ext>
              </a:extLst>
            </p:cNvPr>
            <p:cNvSpPr txBox="1"/>
            <p:nvPr/>
          </p:nvSpPr>
          <p:spPr>
            <a:xfrm>
              <a:off x="5763227" y="906487"/>
              <a:ext cx="739305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 i="0">
                  <a:solidFill>
                    <a:schemeClr val="accent2"/>
                  </a:solidFill>
                  <a:effectLst/>
                  <a:latin typeface="+mn-ea"/>
                </a:defRPr>
              </a:lvl1pPr>
            </a:lstStyle>
            <a:p>
              <a:r>
                <a:rPr lang="en-US" altLang="zh-CN" sz="3200" dirty="0"/>
                <a:t>03.</a:t>
              </a:r>
              <a:endParaRPr lang="zh-CN" altLang="en-US" sz="3200" dirty="0"/>
            </a:p>
          </p:txBody>
        </p:sp>
        <p:sp>
          <p:nvSpPr>
            <p:cNvPr id="28" name="ísļîḋè">
              <a:extLst>
                <a:ext uri="{FF2B5EF4-FFF2-40B4-BE49-F238E27FC236}">
                  <a16:creationId xmlns:a16="http://schemas.microsoft.com/office/drawing/2014/main" id="{E917791D-6C6D-454D-A084-7533E2430ABC}"/>
                </a:ext>
              </a:extLst>
            </p:cNvPr>
            <p:cNvSpPr txBox="1"/>
            <p:nvPr/>
          </p:nvSpPr>
          <p:spPr>
            <a:xfrm>
              <a:off x="6594672" y="866912"/>
              <a:ext cx="267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特征减量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/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增量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9" name="is1ïḓe">
              <a:extLst>
                <a:ext uri="{FF2B5EF4-FFF2-40B4-BE49-F238E27FC236}">
                  <a16:creationId xmlns:a16="http://schemas.microsoft.com/office/drawing/2014/main" id="{2A64C1E7-78D1-449A-A4A1-155CED229F26}"/>
                </a:ext>
              </a:extLst>
            </p:cNvPr>
            <p:cNvSpPr txBox="1"/>
            <p:nvPr/>
          </p:nvSpPr>
          <p:spPr>
            <a:xfrm>
              <a:off x="6594672" y="1247714"/>
              <a:ext cx="313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Decremental/Incremental Features</a:t>
              </a:r>
            </a:p>
          </p:txBody>
        </p:sp>
        <p:cxnSp>
          <p:nvCxnSpPr>
            <p:cNvPr id="30" name="íṩliďê">
              <a:extLst>
                <a:ext uri="{FF2B5EF4-FFF2-40B4-BE49-F238E27FC236}">
                  <a16:creationId xmlns:a16="http://schemas.microsoft.com/office/drawing/2014/main" id="{D8FF712F-95F6-421E-9804-A4E2F03086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14206" y="1190737"/>
              <a:ext cx="72950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4601150-7243-40DC-90F8-49025E0BD5CE}"/>
              </a:ext>
            </a:extLst>
          </p:cNvPr>
          <p:cNvGrpSpPr/>
          <p:nvPr userDrawn="1"/>
        </p:nvGrpSpPr>
        <p:grpSpPr>
          <a:xfrm>
            <a:off x="5720475" y="3820604"/>
            <a:ext cx="5109029" cy="729508"/>
            <a:chOff x="5578960" y="825983"/>
            <a:chExt cx="5109029" cy="729508"/>
          </a:xfrm>
        </p:grpSpPr>
        <p:sp>
          <p:nvSpPr>
            <p:cNvPr id="32" name="îsļiďè">
              <a:extLst>
                <a:ext uri="{FF2B5EF4-FFF2-40B4-BE49-F238E27FC236}">
                  <a16:creationId xmlns:a16="http://schemas.microsoft.com/office/drawing/2014/main" id="{AFB7FDDF-9B0B-4425-A875-F85586CFA482}"/>
                </a:ext>
              </a:extLst>
            </p:cNvPr>
            <p:cNvSpPr/>
            <p:nvPr/>
          </p:nvSpPr>
          <p:spPr>
            <a:xfrm>
              <a:off x="5578961" y="825983"/>
              <a:ext cx="5109028" cy="729508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endParaRPr lang="en-GB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ísḷíḍé">
              <a:extLst>
                <a:ext uri="{FF2B5EF4-FFF2-40B4-BE49-F238E27FC236}">
                  <a16:creationId xmlns:a16="http://schemas.microsoft.com/office/drawing/2014/main" id="{E9EB97BD-1F7A-4447-BA90-5FA6887E5B1E}"/>
                </a:ext>
              </a:extLst>
            </p:cNvPr>
            <p:cNvSpPr txBox="1"/>
            <p:nvPr/>
          </p:nvSpPr>
          <p:spPr>
            <a:xfrm>
              <a:off x="5763227" y="906487"/>
              <a:ext cx="739305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 i="0">
                  <a:solidFill>
                    <a:schemeClr val="accent2"/>
                  </a:solidFill>
                  <a:effectLst/>
                  <a:latin typeface="+mn-ea"/>
                </a:defRPr>
              </a:lvl1pPr>
            </a:lstStyle>
            <a:p>
              <a:r>
                <a:rPr lang="en-US" altLang="zh-CN" sz="3200" dirty="0"/>
                <a:t>04.</a:t>
              </a:r>
              <a:endParaRPr lang="zh-CN" altLang="en-US" sz="3200" dirty="0"/>
            </a:p>
          </p:txBody>
        </p:sp>
        <p:sp>
          <p:nvSpPr>
            <p:cNvPr id="34" name="ísļîḋè">
              <a:extLst>
                <a:ext uri="{FF2B5EF4-FFF2-40B4-BE49-F238E27FC236}">
                  <a16:creationId xmlns:a16="http://schemas.microsoft.com/office/drawing/2014/main" id="{3CC81B4F-E7D6-4C82-BD3E-02E5D3067212}"/>
                </a:ext>
              </a:extLst>
            </p:cNvPr>
            <p:cNvSpPr txBox="1"/>
            <p:nvPr/>
          </p:nvSpPr>
          <p:spPr>
            <a:xfrm>
              <a:off x="6594672" y="866912"/>
              <a:ext cx="267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数据分布改变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5" name="is1ïḓe">
              <a:extLst>
                <a:ext uri="{FF2B5EF4-FFF2-40B4-BE49-F238E27FC236}">
                  <a16:creationId xmlns:a16="http://schemas.microsoft.com/office/drawing/2014/main" id="{07F55443-EC36-402C-8E58-98697A37D1F1}"/>
                </a:ext>
              </a:extLst>
            </p:cNvPr>
            <p:cNvSpPr txBox="1"/>
            <p:nvPr/>
          </p:nvSpPr>
          <p:spPr>
            <a:xfrm>
              <a:off x="6594672" y="1247714"/>
              <a:ext cx="313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Changing Data Distributions</a:t>
              </a:r>
            </a:p>
          </p:txBody>
        </p:sp>
        <p:cxnSp>
          <p:nvCxnSpPr>
            <p:cNvPr id="36" name="íṩliďê">
              <a:extLst>
                <a:ext uri="{FF2B5EF4-FFF2-40B4-BE49-F238E27FC236}">
                  <a16:creationId xmlns:a16="http://schemas.microsoft.com/office/drawing/2014/main" id="{DDCDB6A4-5FC8-4D11-AF3A-4B865D890E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14206" y="1190737"/>
              <a:ext cx="72950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CC37C21-D657-4022-8956-B5E6BC07921E}"/>
              </a:ext>
            </a:extLst>
          </p:cNvPr>
          <p:cNvGrpSpPr/>
          <p:nvPr userDrawn="1"/>
        </p:nvGrpSpPr>
        <p:grpSpPr>
          <a:xfrm>
            <a:off x="5720475" y="4768009"/>
            <a:ext cx="5109029" cy="729508"/>
            <a:chOff x="5578960" y="825983"/>
            <a:chExt cx="5109029" cy="729508"/>
          </a:xfrm>
        </p:grpSpPr>
        <p:sp>
          <p:nvSpPr>
            <p:cNvPr id="38" name="îsļiďè">
              <a:extLst>
                <a:ext uri="{FF2B5EF4-FFF2-40B4-BE49-F238E27FC236}">
                  <a16:creationId xmlns:a16="http://schemas.microsoft.com/office/drawing/2014/main" id="{CF5B422B-8A09-4CA1-AD87-14FC0DEFAA97}"/>
                </a:ext>
              </a:extLst>
            </p:cNvPr>
            <p:cNvSpPr/>
            <p:nvPr/>
          </p:nvSpPr>
          <p:spPr>
            <a:xfrm>
              <a:off x="5578961" y="825983"/>
              <a:ext cx="5109028" cy="729508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endParaRPr lang="en-GB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ísḷíḍé">
              <a:extLst>
                <a:ext uri="{FF2B5EF4-FFF2-40B4-BE49-F238E27FC236}">
                  <a16:creationId xmlns:a16="http://schemas.microsoft.com/office/drawing/2014/main" id="{DD334D23-CFDA-4AC4-B410-7187FAB528E7}"/>
                </a:ext>
              </a:extLst>
            </p:cNvPr>
            <p:cNvSpPr txBox="1"/>
            <p:nvPr/>
          </p:nvSpPr>
          <p:spPr>
            <a:xfrm>
              <a:off x="5763227" y="906487"/>
              <a:ext cx="739305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 i="0">
                  <a:solidFill>
                    <a:schemeClr val="accent2"/>
                  </a:solidFill>
                  <a:effectLst/>
                  <a:latin typeface="+mn-ea"/>
                </a:defRPr>
              </a:lvl1pPr>
            </a:lstStyle>
            <a:p>
              <a:r>
                <a:rPr lang="en-US" altLang="zh-CN" sz="3200" dirty="0"/>
                <a:t>05.</a:t>
              </a:r>
              <a:endParaRPr lang="zh-CN" altLang="en-US" sz="3200" dirty="0"/>
            </a:p>
          </p:txBody>
        </p:sp>
        <p:sp>
          <p:nvSpPr>
            <p:cNvPr id="40" name="ísļîḋè">
              <a:extLst>
                <a:ext uri="{FF2B5EF4-FFF2-40B4-BE49-F238E27FC236}">
                  <a16:creationId xmlns:a16="http://schemas.microsoft.com/office/drawing/2014/main" id="{E646C483-0D87-4E9C-8674-2484C8314C6E}"/>
                </a:ext>
              </a:extLst>
            </p:cNvPr>
            <p:cNvSpPr txBox="1"/>
            <p:nvPr/>
          </p:nvSpPr>
          <p:spPr>
            <a:xfrm>
              <a:off x="6594672" y="866912"/>
              <a:ext cx="267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学习目标改变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1" name="is1ïḓe">
              <a:extLst>
                <a:ext uri="{FF2B5EF4-FFF2-40B4-BE49-F238E27FC236}">
                  <a16:creationId xmlns:a16="http://schemas.microsoft.com/office/drawing/2014/main" id="{2957CD47-20A0-4C2F-BB8A-4B0C351317A1}"/>
                </a:ext>
              </a:extLst>
            </p:cNvPr>
            <p:cNvSpPr txBox="1"/>
            <p:nvPr/>
          </p:nvSpPr>
          <p:spPr>
            <a:xfrm>
              <a:off x="6594672" y="1247714"/>
              <a:ext cx="313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Varied Learning Objectives</a:t>
              </a:r>
            </a:p>
          </p:txBody>
        </p:sp>
        <p:cxnSp>
          <p:nvCxnSpPr>
            <p:cNvPr id="42" name="íṩliďê">
              <a:extLst>
                <a:ext uri="{FF2B5EF4-FFF2-40B4-BE49-F238E27FC236}">
                  <a16:creationId xmlns:a16="http://schemas.microsoft.com/office/drawing/2014/main" id="{BFB0E695-8A3D-4D31-8E4F-4421FDCA6E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14206" y="1190737"/>
              <a:ext cx="72950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E475EA7-807D-4857-B279-0E712F9858A6}"/>
              </a:ext>
            </a:extLst>
          </p:cNvPr>
          <p:cNvGrpSpPr/>
          <p:nvPr userDrawn="1"/>
        </p:nvGrpSpPr>
        <p:grpSpPr>
          <a:xfrm>
            <a:off x="982483" y="707890"/>
            <a:ext cx="3373988" cy="4898584"/>
            <a:chOff x="982483" y="837198"/>
            <a:chExt cx="3737469" cy="5426311"/>
          </a:xfrm>
        </p:grpSpPr>
        <p:sp>
          <p:nvSpPr>
            <p:cNvPr id="44" name="îṩ1ídè">
              <a:extLst>
                <a:ext uri="{FF2B5EF4-FFF2-40B4-BE49-F238E27FC236}">
                  <a16:creationId xmlns:a16="http://schemas.microsoft.com/office/drawing/2014/main" id="{3C483383-3766-4E13-97B5-A0ECF3DEE6F9}"/>
                </a:ext>
              </a:extLst>
            </p:cNvPr>
            <p:cNvSpPr txBox="1"/>
            <p:nvPr/>
          </p:nvSpPr>
          <p:spPr>
            <a:xfrm>
              <a:off x="982483" y="837198"/>
              <a:ext cx="3737467" cy="523220"/>
            </a:xfrm>
            <a:prstGeom prst="rect">
              <a:avLst/>
            </a:prstGeom>
            <a:solidFill>
              <a:schemeClr val="accent1"/>
            </a:solidFill>
            <a:effectLst>
              <a:outerShdw blurRad="292100" dist="38100" dir="2700000" algn="tl" rotWithShape="0">
                <a:prstClr val="black">
                  <a:alpha val="6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800" b="1" dirty="0">
                  <a:solidFill>
                    <a:schemeClr val="bg1"/>
                  </a:solidFill>
                  <a:cs typeface="+mn-ea"/>
                  <a:sym typeface="+mn-lt"/>
                </a:rPr>
                <a:t>CO</a:t>
              </a:r>
              <a:r>
                <a:rPr lang="tr-TR" sz="100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tr-TR" sz="2800" b="1" dirty="0">
                  <a:solidFill>
                    <a:schemeClr val="bg1"/>
                  </a:solidFill>
                  <a:cs typeface="+mn-ea"/>
                  <a:sym typeface="+mn-lt"/>
                </a:rPr>
                <a:t>NTENTS</a:t>
              </a:r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EDA0042-15C8-48C9-AC80-0E17F4D32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483" y="1343137"/>
              <a:ext cx="3737469" cy="49203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446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标题_空白页">
    <p:bg>
      <p:bgPr>
        <a:blipFill dpi="0" rotWithShape="1">
          <a:blip r:embed="rId2">
            <a:alphaModFix amt="99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A2C268F-00B1-4B6D-9DF2-16292689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89691BC1-BA42-48C6-A558-7E134FD1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5880" y="6366491"/>
            <a:ext cx="6736148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B00CFEE6-A0A5-4A05-A16F-B31185BB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1744" y="6356350"/>
            <a:ext cx="1008112" cy="365125"/>
          </a:xfrm>
        </p:spPr>
        <p:txBody>
          <a:bodyPr/>
          <a:lstStyle/>
          <a:p>
            <a:fld id="{40321020-7931-4610-B95E-80A53469F5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81F1BA0-93F1-443F-A392-B2F6AA91F713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6762"/>
            <a:ext cx="11394219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3799511-445D-47D7-A0E5-499FDBEC5D47}"/>
              </a:ext>
            </a:extLst>
          </p:cNvPr>
          <p:cNvGrpSpPr/>
          <p:nvPr userDrawn="1"/>
        </p:nvGrpSpPr>
        <p:grpSpPr>
          <a:xfrm>
            <a:off x="267428" y="6309150"/>
            <a:ext cx="2595989" cy="450511"/>
            <a:chOff x="286001" y="6308859"/>
            <a:chExt cx="2595989" cy="45051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6FC63A5-1FAF-483C-826D-DF83E7388A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4DE6557-A4E4-4D41-95B6-BDAE0EEE4EA4}"/>
                </a:ext>
              </a:extLst>
            </p:cNvPr>
            <p:cNvGrpSpPr/>
            <p:nvPr userDrawn="1"/>
          </p:nvGrpSpPr>
          <p:grpSpPr>
            <a:xfrm>
              <a:off x="645025" y="6324479"/>
              <a:ext cx="2236965" cy="429193"/>
              <a:chOff x="738952" y="422948"/>
              <a:chExt cx="1901723" cy="429193"/>
            </a:xfrm>
          </p:grpSpPr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1FD6B364-655B-42B1-AA23-3B35BB098DCE}"/>
                  </a:ext>
                </a:extLst>
              </p:cNvPr>
              <p:cNvSpPr txBox="1"/>
              <p:nvPr userDrawn="1"/>
            </p:nvSpPr>
            <p:spPr>
              <a:xfrm>
                <a:off x="801267" y="42294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1E5FE349-D3B5-4B53-A4FB-FAD351342FB8}"/>
                  </a:ext>
                </a:extLst>
              </p:cNvPr>
              <p:cNvSpPr txBox="1"/>
              <p:nvPr userDrawn="1"/>
            </p:nvSpPr>
            <p:spPr>
              <a:xfrm>
                <a:off x="738952" y="636697"/>
                <a:ext cx="1901723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8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小标题_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23F5D-5DA1-40D7-9BA8-6493DB1A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471E8-54CB-4202-A3C6-90B01809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5880" y="6366491"/>
            <a:ext cx="6736148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77563-29B0-4356-A303-AE800B8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1744" y="6356350"/>
            <a:ext cx="1008112" cy="365125"/>
          </a:xfrm>
        </p:spPr>
        <p:txBody>
          <a:bodyPr/>
          <a:lstStyle/>
          <a:p>
            <a:fld id="{40321020-7931-4610-B95E-80A53469F5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923C23-4F69-49FB-B51F-1B5954D3C378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6762"/>
            <a:ext cx="11394219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0E8381F3-B65A-4630-ABAC-F987169985BF}"/>
              </a:ext>
            </a:extLst>
          </p:cNvPr>
          <p:cNvGrpSpPr/>
          <p:nvPr userDrawn="1"/>
        </p:nvGrpSpPr>
        <p:grpSpPr>
          <a:xfrm>
            <a:off x="267428" y="6309150"/>
            <a:ext cx="2595989" cy="450511"/>
            <a:chOff x="286001" y="6308859"/>
            <a:chExt cx="2595989" cy="45051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FB405E3-0108-46B1-8B4F-54E82FB69A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538A92B-6698-4BD4-9955-9D4388E64BA6}"/>
                </a:ext>
              </a:extLst>
            </p:cNvPr>
            <p:cNvGrpSpPr/>
            <p:nvPr userDrawn="1"/>
          </p:nvGrpSpPr>
          <p:grpSpPr>
            <a:xfrm>
              <a:off x="645025" y="6324479"/>
              <a:ext cx="2236965" cy="429193"/>
              <a:chOff x="738952" y="422948"/>
              <a:chExt cx="1901723" cy="429193"/>
            </a:xfrm>
          </p:grpSpPr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9DFBE99E-561C-4A91-8FAB-E95F74721582}"/>
                  </a:ext>
                </a:extLst>
              </p:cNvPr>
              <p:cNvSpPr txBox="1"/>
              <p:nvPr userDrawn="1"/>
            </p:nvSpPr>
            <p:spPr>
              <a:xfrm>
                <a:off x="801267" y="42294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155D36D3-6531-4A49-B14E-6ABA8664251A}"/>
                  </a:ext>
                </a:extLst>
              </p:cNvPr>
              <p:cNvSpPr txBox="1"/>
              <p:nvPr userDrawn="1"/>
            </p:nvSpPr>
            <p:spPr>
              <a:xfrm>
                <a:off x="738952" y="636697"/>
                <a:ext cx="1901723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BB0CD7-A7C6-45B7-80ED-D436AB2A6979}"/>
              </a:ext>
            </a:extLst>
          </p:cNvPr>
          <p:cNvCxnSpPr>
            <a:cxnSpLocks/>
          </p:cNvCxnSpPr>
          <p:nvPr userDrawn="1"/>
        </p:nvCxnSpPr>
        <p:spPr>
          <a:xfrm>
            <a:off x="357809" y="877362"/>
            <a:ext cx="11394219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673C22C4-1DE8-4653-BB06-E97020F7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14" y="218254"/>
            <a:ext cx="7425879" cy="66278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3200" b="0" kern="1200" baseline="0" dirty="0">
                <a:solidFill>
                  <a:srgbClr val="3786C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5D00D46D-9485-4B49-937D-4D7882D04C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7434" y="403169"/>
            <a:ext cx="5324830" cy="458788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rgbClr val="2E75B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009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有小标题_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23F5D-5DA1-40D7-9BA8-6493DB1A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471E8-54CB-4202-A3C6-90B01809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5880" y="6366491"/>
            <a:ext cx="6736148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77563-29B0-4356-A303-AE800B8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1744" y="6356350"/>
            <a:ext cx="1008112" cy="365125"/>
          </a:xfrm>
        </p:spPr>
        <p:txBody>
          <a:bodyPr/>
          <a:lstStyle/>
          <a:p>
            <a:fld id="{40321020-7931-4610-B95E-80A53469F5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923C23-4F69-49FB-B51F-1B5954D3C378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6762"/>
            <a:ext cx="11394219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0E8381F3-B65A-4630-ABAC-F987169985BF}"/>
              </a:ext>
            </a:extLst>
          </p:cNvPr>
          <p:cNvGrpSpPr/>
          <p:nvPr userDrawn="1"/>
        </p:nvGrpSpPr>
        <p:grpSpPr>
          <a:xfrm>
            <a:off x="267428" y="6309150"/>
            <a:ext cx="2595989" cy="450511"/>
            <a:chOff x="286001" y="6308859"/>
            <a:chExt cx="2595989" cy="45051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FB405E3-0108-46B1-8B4F-54E82FB69A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538A92B-6698-4BD4-9955-9D4388E64BA6}"/>
                </a:ext>
              </a:extLst>
            </p:cNvPr>
            <p:cNvGrpSpPr/>
            <p:nvPr userDrawn="1"/>
          </p:nvGrpSpPr>
          <p:grpSpPr>
            <a:xfrm>
              <a:off x="645025" y="6324479"/>
              <a:ext cx="2236965" cy="429193"/>
              <a:chOff x="738952" y="422948"/>
              <a:chExt cx="1901723" cy="429193"/>
            </a:xfrm>
          </p:grpSpPr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9DFBE99E-561C-4A91-8FAB-E95F74721582}"/>
                  </a:ext>
                </a:extLst>
              </p:cNvPr>
              <p:cNvSpPr txBox="1"/>
              <p:nvPr userDrawn="1"/>
            </p:nvSpPr>
            <p:spPr>
              <a:xfrm>
                <a:off x="801267" y="42294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155D36D3-6531-4A49-B14E-6ABA8664251A}"/>
                  </a:ext>
                </a:extLst>
              </p:cNvPr>
              <p:cNvSpPr txBox="1"/>
              <p:nvPr userDrawn="1"/>
            </p:nvSpPr>
            <p:spPr>
              <a:xfrm>
                <a:off x="738952" y="636697"/>
                <a:ext cx="1901723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BB0CD7-A7C6-45B7-80ED-D436AB2A6979}"/>
              </a:ext>
            </a:extLst>
          </p:cNvPr>
          <p:cNvCxnSpPr>
            <a:cxnSpLocks/>
          </p:cNvCxnSpPr>
          <p:nvPr userDrawn="1"/>
        </p:nvCxnSpPr>
        <p:spPr>
          <a:xfrm>
            <a:off x="357809" y="877362"/>
            <a:ext cx="11394219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673C22C4-1DE8-4653-BB06-E97020F7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14" y="218254"/>
            <a:ext cx="7425879" cy="66278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3200" b="0" kern="1200" baseline="0" dirty="0">
                <a:solidFill>
                  <a:srgbClr val="3786C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177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A30FC77-5E16-42F8-9390-D1EA8DA6E50E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6762"/>
            <a:ext cx="11394219" cy="0"/>
          </a:xfrm>
          <a:prstGeom prst="line">
            <a:avLst/>
          </a:prstGeom>
          <a:ln w="28575">
            <a:solidFill>
              <a:srgbClr val="409E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64151BB1-02CA-4D26-9F3D-F34D0D9BE8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61996"/>
            <a:ext cx="12187881" cy="3578651"/>
          </a:xfrm>
          <a:prstGeom prst="rect">
            <a:avLst/>
          </a:prstGeom>
          <a:gradFill flip="none" rotWithShape="1">
            <a:gsLst>
              <a:gs pos="0">
                <a:srgbClr val="409EFF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409EFF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409EFF">
                  <a:tint val="66000"/>
                  <a:satMod val="160000"/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4000" b="1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FFC000"/>
              </a:solidFill>
              <a:latin typeface="Tahoma" pitchFamily="34" charset="0"/>
              <a:ea typeface="楷体" panose="02010609060101010101" pitchFamily="49" charset="-122"/>
              <a:cs typeface="Tahoma" pitchFamily="34" charset="0"/>
              <a:sym typeface="黑体" panose="020106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EA86CE-0075-4E52-ABD8-F2695B3311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/>
          <a:stretch/>
        </p:blipFill>
        <p:spPr>
          <a:xfrm>
            <a:off x="2949146" y="4519063"/>
            <a:ext cx="2966089" cy="17342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2676E12-4F95-4E36-A2E1-434C04E284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36" y="4522407"/>
            <a:ext cx="3129560" cy="17342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39FE2E-ACAA-449D-BCF6-826B4C9538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28182"/>
            <a:ext cx="2966089" cy="17268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57FF29-9688-4A13-86FD-5FEA3672D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797" y="4519063"/>
            <a:ext cx="3142734" cy="173429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94DBE67B-0744-4251-9812-02424204BCAF}"/>
              </a:ext>
            </a:extLst>
          </p:cNvPr>
          <p:cNvGrpSpPr/>
          <p:nvPr userDrawn="1"/>
        </p:nvGrpSpPr>
        <p:grpSpPr>
          <a:xfrm>
            <a:off x="230018" y="6309150"/>
            <a:ext cx="2595989" cy="450511"/>
            <a:chOff x="286001" y="6308859"/>
            <a:chExt cx="2595989" cy="45051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1FB999B-F8FE-491C-B398-315F2942A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9DCBA20-5A66-4E94-9F2D-F4A1E032A463}"/>
                </a:ext>
              </a:extLst>
            </p:cNvPr>
            <p:cNvGrpSpPr/>
            <p:nvPr userDrawn="1"/>
          </p:nvGrpSpPr>
          <p:grpSpPr>
            <a:xfrm>
              <a:off x="645025" y="6324479"/>
              <a:ext cx="2236965" cy="429193"/>
              <a:chOff x="738952" y="422948"/>
              <a:chExt cx="1901723" cy="429193"/>
            </a:xfrm>
          </p:grpSpPr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0524F70B-0F3C-40C2-89E2-7E7C40D63FA3}"/>
                  </a:ext>
                </a:extLst>
              </p:cNvPr>
              <p:cNvSpPr txBox="1"/>
              <p:nvPr userDrawn="1"/>
            </p:nvSpPr>
            <p:spPr>
              <a:xfrm>
                <a:off x="801267" y="42294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53A378E8-504C-4044-842B-5F9ECE902A4E}"/>
                  </a:ext>
                </a:extLst>
              </p:cNvPr>
              <p:cNvSpPr txBox="1"/>
              <p:nvPr userDrawn="1"/>
            </p:nvSpPr>
            <p:spPr>
              <a:xfrm>
                <a:off x="738952" y="636697"/>
                <a:ext cx="1901723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8CC6C16-C1EF-4443-ACD8-670CEF13893C}"/>
              </a:ext>
            </a:extLst>
          </p:cNvPr>
          <p:cNvGrpSpPr/>
          <p:nvPr userDrawn="1"/>
        </p:nvGrpSpPr>
        <p:grpSpPr>
          <a:xfrm>
            <a:off x="66425" y="67685"/>
            <a:ext cx="4608920" cy="824570"/>
            <a:chOff x="12879" y="54205"/>
            <a:chExt cx="4608920" cy="82457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A923B69-AF71-4071-AF59-33EA127F2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9" y="54205"/>
              <a:ext cx="1029208" cy="824570"/>
            </a:xfrm>
            <a:prstGeom prst="rect">
              <a:avLst/>
            </a:prstGeom>
          </p:spPr>
        </p:pic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69D1760-9C8E-4E5C-BACE-C850E79A7B80}"/>
                </a:ext>
              </a:extLst>
            </p:cNvPr>
            <p:cNvGrpSpPr/>
            <p:nvPr userDrawn="1"/>
          </p:nvGrpSpPr>
          <p:grpSpPr>
            <a:xfrm>
              <a:off x="527483" y="109034"/>
              <a:ext cx="4094316" cy="711217"/>
              <a:chOff x="738952" y="399459"/>
              <a:chExt cx="1901723" cy="388579"/>
            </a:xfrm>
          </p:grpSpPr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ECA8D74B-5481-4FDF-B04F-39ED84A942EB}"/>
                  </a:ext>
                </a:extLst>
              </p:cNvPr>
              <p:cNvSpPr txBox="1"/>
              <p:nvPr userDrawn="1"/>
            </p:nvSpPr>
            <p:spPr>
              <a:xfrm>
                <a:off x="799487" y="399459"/>
                <a:ext cx="1780654" cy="25223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24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24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7477F3FB-3CF1-433E-8747-35A94058A6FF}"/>
                  </a:ext>
                </a:extLst>
              </p:cNvPr>
              <p:cNvSpPr txBox="1"/>
              <p:nvPr userDrawn="1"/>
            </p:nvSpPr>
            <p:spPr>
              <a:xfrm>
                <a:off x="738952" y="636697"/>
                <a:ext cx="1901723" cy="1513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12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sp>
        <p:nvSpPr>
          <p:cNvPr id="25" name="TextBox 8">
            <a:extLst>
              <a:ext uri="{FF2B5EF4-FFF2-40B4-BE49-F238E27FC236}">
                <a16:creationId xmlns:a16="http://schemas.microsoft.com/office/drawing/2014/main" id="{3D613866-2BA6-4037-9FBC-1CB95FC7F313}"/>
              </a:ext>
            </a:extLst>
          </p:cNvPr>
          <p:cNvSpPr txBox="1"/>
          <p:nvPr userDrawn="1"/>
        </p:nvSpPr>
        <p:spPr>
          <a:xfrm>
            <a:off x="8335486" y="79122"/>
            <a:ext cx="3856513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0" i="0" dirty="0">
                <a:solidFill>
                  <a:schemeClr val="accent5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同心同德同舟楫</a:t>
            </a:r>
            <a:endParaRPr lang="en-US" altLang="zh-CN" sz="2400" b="0" i="0" dirty="0">
              <a:solidFill>
                <a:schemeClr val="accent5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b="0" i="0" dirty="0">
                <a:solidFill>
                  <a:schemeClr val="accent5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济人济事济天下</a:t>
            </a:r>
            <a:endParaRPr lang="en-US" sz="2400" b="0" i="0" dirty="0">
              <a:solidFill>
                <a:schemeClr val="accent5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F045BD-FF50-4EA0-8FFB-9EEBBFB4CE04}"/>
              </a:ext>
            </a:extLst>
          </p:cNvPr>
          <p:cNvGrpSpPr/>
          <p:nvPr userDrawn="1"/>
        </p:nvGrpSpPr>
        <p:grpSpPr>
          <a:xfrm>
            <a:off x="3735361" y="2060848"/>
            <a:ext cx="4657196" cy="923330"/>
            <a:chOff x="2370667" y="2413000"/>
            <a:chExt cx="4657196" cy="92333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132463F-D8EB-4FCA-8610-A78AC63FB1A7}"/>
                </a:ext>
              </a:extLst>
            </p:cNvPr>
            <p:cNvSpPr txBox="1"/>
            <p:nvPr/>
          </p:nvSpPr>
          <p:spPr>
            <a:xfrm>
              <a:off x="2370667" y="2413000"/>
              <a:ext cx="3047309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6000" dirty="0"/>
                <a:t>THANKS</a:t>
              </a:r>
              <a:endParaRPr lang="zh-CN" altLang="en-US" sz="60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66C2EC6-C59F-428E-8E10-E30E42BC5CC8}"/>
                </a:ext>
              </a:extLst>
            </p:cNvPr>
            <p:cNvSpPr/>
            <p:nvPr/>
          </p:nvSpPr>
          <p:spPr>
            <a:xfrm>
              <a:off x="5626100" y="2557463"/>
              <a:ext cx="1401763" cy="661987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0AE04E9-DD28-49B5-8383-83BBD7C3E9A0}"/>
              </a:ext>
            </a:extLst>
          </p:cNvPr>
          <p:cNvGrpSpPr/>
          <p:nvPr userDrawn="1"/>
        </p:nvGrpSpPr>
        <p:grpSpPr>
          <a:xfrm>
            <a:off x="3735361" y="2060848"/>
            <a:ext cx="4721278" cy="923330"/>
            <a:chOff x="2370667" y="2413000"/>
            <a:chExt cx="4721278" cy="92333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F9737A5-2F6E-410E-96CC-A7625AC3A410}"/>
                </a:ext>
              </a:extLst>
            </p:cNvPr>
            <p:cNvSpPr txBox="1"/>
            <p:nvPr/>
          </p:nvSpPr>
          <p:spPr>
            <a:xfrm>
              <a:off x="2370667" y="2413000"/>
              <a:ext cx="2803653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THANKS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C571706-3328-4C8D-AB92-90905819EC5A}"/>
                </a:ext>
              </a:extLst>
            </p:cNvPr>
            <p:cNvGrpSpPr/>
            <p:nvPr/>
          </p:nvGrpSpPr>
          <p:grpSpPr>
            <a:xfrm>
              <a:off x="5753106" y="2580679"/>
              <a:ext cx="1338839" cy="615553"/>
              <a:chOff x="5770563" y="2567721"/>
              <a:chExt cx="1338839" cy="615553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DACE772-A3F0-4270-923A-27AE623A0C94}"/>
                  </a:ext>
                </a:extLst>
              </p:cNvPr>
              <p:cNvSpPr txBox="1"/>
              <p:nvPr/>
            </p:nvSpPr>
            <p:spPr>
              <a:xfrm>
                <a:off x="5839143" y="2567721"/>
                <a:ext cx="127025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altLang="zh-CN" sz="2000" dirty="0">
                    <a:solidFill>
                      <a:schemeClr val="bg1"/>
                    </a:solidFill>
                  </a:rPr>
                  <a:t>For Your</a:t>
                </a:r>
              </a:p>
              <a:p>
                <a:pPr algn="just"/>
                <a:r>
                  <a:rPr lang="en-US" altLang="zh-CN" sz="2000" dirty="0">
                    <a:solidFill>
                      <a:schemeClr val="bg1"/>
                    </a:solidFill>
                  </a:rPr>
                  <a:t>Attention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4DABFC4-818D-48F8-AF04-6A69AD6F2C50}"/>
                  </a:ext>
                </a:extLst>
              </p:cNvPr>
              <p:cNvSpPr txBox="1"/>
              <p:nvPr/>
            </p:nvSpPr>
            <p:spPr>
              <a:xfrm>
                <a:off x="5770563" y="2858770"/>
                <a:ext cx="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A5E8CBA-9662-4B82-8249-12EA92103B17}"/>
                </a:ext>
              </a:extLst>
            </p:cNvPr>
            <p:cNvSpPr/>
            <p:nvPr/>
          </p:nvSpPr>
          <p:spPr>
            <a:xfrm>
              <a:off x="5626100" y="2557463"/>
              <a:ext cx="1401763" cy="661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EC95FF06-C3A6-49A0-855C-6A0D45015D5C}"/>
              </a:ext>
            </a:extLst>
          </p:cNvPr>
          <p:cNvSpPr txBox="1"/>
          <p:nvPr userDrawn="1"/>
        </p:nvSpPr>
        <p:spPr>
          <a:xfrm>
            <a:off x="2601088" y="3084570"/>
            <a:ext cx="6989823" cy="427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Zhaoyu Fan</a:t>
            </a:r>
            <a:endParaRPr lang="zh-CN" altLang="en-US" sz="2000" b="1" baseline="30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" name="TextBox 5">
            <a:extLst>
              <a:ext uri="{FF2B5EF4-FFF2-40B4-BE49-F238E27FC236}">
                <a16:creationId xmlns:a16="http://schemas.microsoft.com/office/drawing/2014/main" id="{C7D9B21E-C460-4E5C-A299-9305547B8D6D}"/>
              </a:ext>
            </a:extLst>
          </p:cNvPr>
          <p:cNvSpPr txBox="1"/>
          <p:nvPr userDrawn="1"/>
        </p:nvSpPr>
        <p:spPr>
          <a:xfrm>
            <a:off x="2719190" y="3598277"/>
            <a:ext cx="688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School of Software Engineering, Tongji University</a:t>
            </a:r>
          </a:p>
        </p:txBody>
      </p:sp>
    </p:spTree>
    <p:extLst>
      <p:ext uri="{BB962C8B-B14F-4D97-AF65-F5344CB8AC3E}">
        <p14:creationId xmlns:p14="http://schemas.microsoft.com/office/powerpoint/2010/main" val="415315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2" y="273048"/>
            <a:ext cx="10858500" cy="480131"/>
          </a:xfrm>
        </p:spPr>
        <p:txBody>
          <a:bodyPr>
            <a:sp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9" name="ïṧḷîḍe">
            <a:extLst>
              <a:ext uri="{FF2B5EF4-FFF2-40B4-BE49-F238E27FC236}">
                <a16:creationId xmlns:a16="http://schemas.microsoft.com/office/drawing/2014/main" id="{FC4FF916-3BE2-444A-9D7C-CEAC67A716F3}"/>
              </a:ext>
            </a:extLst>
          </p:cNvPr>
          <p:cNvSpPr/>
          <p:nvPr userDrawn="1"/>
        </p:nvSpPr>
        <p:spPr>
          <a:xfrm>
            <a:off x="0" y="171450"/>
            <a:ext cx="233362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3321002"/>
            <a:ext cx="233362" cy="215996"/>
          </a:xfrm>
          <a:prstGeom prst="rect">
            <a:avLst/>
          </a:prstGeom>
        </p:spPr>
        <p:txBody>
          <a:bodyPr wrap="none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0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AB32D9-398B-4152-AE12-A2C0E25B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C7842-165F-45C8-9AE3-239489F6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5A373-11A9-4690-81D9-4678583C0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7646-F78B-41DD-ABC1-4C20F6035143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B41CC-65C5-4545-A28A-616643A05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008FC-8054-4885-ABE8-6F0293A59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61090-500A-4B6D-9578-F9415A23A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4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0" r:id="rId3"/>
    <p:sldLayoutId id="2147483669" r:id="rId4"/>
    <p:sldLayoutId id="2147483663" r:id="rId5"/>
    <p:sldLayoutId id="2147483668" r:id="rId6"/>
    <p:sldLayoutId id="2147483675" r:id="rId7"/>
    <p:sldLayoutId id="2147483672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196CED8-43DE-444E-84C2-F9217298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7660"/>
            <a:ext cx="10515600" cy="528996"/>
          </a:xfrm>
        </p:spPr>
        <p:txBody>
          <a:bodyPr/>
          <a:lstStyle/>
          <a:p>
            <a:r>
              <a:rPr lang="en-US" altLang="zh-CN" dirty="0"/>
              <a:t>ChatGPT and New Bing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95E4270-270C-4314-BF8E-B5FABDEB28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3369" y="3782383"/>
            <a:ext cx="5329237" cy="38922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April 10th, 2023 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5F20892-B66B-4F78-B7D3-06C91942F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3369" y="3350363"/>
            <a:ext cx="5329237" cy="38922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School of Software Engineering, Tongji University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41FC792-45A7-4C26-8B43-6AEEF5B455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3369" y="2750586"/>
            <a:ext cx="5329237" cy="484188"/>
          </a:xfrm>
        </p:spPr>
        <p:txBody>
          <a:bodyPr/>
          <a:lstStyle/>
          <a:p>
            <a:r>
              <a:rPr lang="en-US" altLang="zh-CN" dirty="0"/>
              <a:t>Fan Zhaoyu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34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404DB-8760-4490-B990-E98BCA69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08FBB-B841-4DD8-8A48-C4B193793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8" name="iṡlïḓé">
            <a:extLst>
              <a:ext uri="{FF2B5EF4-FFF2-40B4-BE49-F238E27FC236}">
                <a16:creationId xmlns:a16="http://schemas.microsoft.com/office/drawing/2014/main" id="{4D221200-3670-4D72-9E72-C56BABDA6FF5}"/>
              </a:ext>
            </a:extLst>
          </p:cNvPr>
          <p:cNvSpPr/>
          <p:nvPr/>
        </p:nvSpPr>
        <p:spPr>
          <a:xfrm>
            <a:off x="660400" y="2194983"/>
            <a:ext cx="5220470" cy="1387312"/>
          </a:xfrm>
          <a:prstGeom prst="rect">
            <a:avLst/>
          </a:prstGeom>
          <a:solidFill>
            <a:schemeClr val="accent1">
              <a:alpha val="1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9" name="iŝ1îḑe">
            <a:extLst>
              <a:ext uri="{FF2B5EF4-FFF2-40B4-BE49-F238E27FC236}">
                <a16:creationId xmlns:a16="http://schemas.microsoft.com/office/drawing/2014/main" id="{E726F77C-6731-4100-B879-6E359ECA76E3}"/>
              </a:ext>
            </a:extLst>
          </p:cNvPr>
          <p:cNvSpPr/>
          <p:nvPr/>
        </p:nvSpPr>
        <p:spPr>
          <a:xfrm>
            <a:off x="1079474" y="2633800"/>
            <a:ext cx="4512469" cy="741375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morbi tristique senectus et netus et malesuada fames ac turpis egestas. Proin pharetra nonummy pede. Mauris et </a:t>
            </a: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20" name="íṩ1íḓé">
            <a:extLst>
              <a:ext uri="{FF2B5EF4-FFF2-40B4-BE49-F238E27FC236}">
                <a16:creationId xmlns:a16="http://schemas.microsoft.com/office/drawing/2014/main" id="{C6A6C2D9-2FD5-4E0B-AB53-C97D2B2D681F}"/>
              </a:ext>
            </a:extLst>
          </p:cNvPr>
          <p:cNvSpPr txBox="1"/>
          <p:nvPr/>
        </p:nvSpPr>
        <p:spPr>
          <a:xfrm>
            <a:off x="3000635" y="1922473"/>
            <a:ext cx="540000" cy="54000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r>
              <a:rPr kumimoji="1"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kumimoji="1"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1" name="iŝ1îḑe">
            <a:extLst>
              <a:ext uri="{FF2B5EF4-FFF2-40B4-BE49-F238E27FC236}">
                <a16:creationId xmlns:a16="http://schemas.microsoft.com/office/drawing/2014/main" id="{6466606D-3175-4D62-9735-559CC6938760}"/>
              </a:ext>
            </a:extLst>
          </p:cNvPr>
          <p:cNvSpPr/>
          <p:nvPr/>
        </p:nvSpPr>
        <p:spPr>
          <a:xfrm>
            <a:off x="6652430" y="2633800"/>
            <a:ext cx="4512469" cy="741375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morbi tristique senectus et netus et malesuada fames ac turpis egestas. Proin pharetra nonummy pede. Mauris et </a:t>
            </a: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15" name="í$ḷíḋe">
            <a:extLst>
              <a:ext uri="{FF2B5EF4-FFF2-40B4-BE49-F238E27FC236}">
                <a16:creationId xmlns:a16="http://schemas.microsoft.com/office/drawing/2014/main" id="{6AD13B66-D5D8-4D66-9556-64C540FC0DA8}"/>
              </a:ext>
            </a:extLst>
          </p:cNvPr>
          <p:cNvSpPr/>
          <p:nvPr/>
        </p:nvSpPr>
        <p:spPr>
          <a:xfrm>
            <a:off x="6096000" y="2194983"/>
            <a:ext cx="5220470" cy="1387312"/>
          </a:xfrm>
          <a:prstGeom prst="rect">
            <a:avLst/>
          </a:prstGeom>
          <a:solidFill>
            <a:schemeClr val="accent2">
              <a:alpha val="1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7" name="íśḷïďê">
            <a:extLst>
              <a:ext uri="{FF2B5EF4-FFF2-40B4-BE49-F238E27FC236}">
                <a16:creationId xmlns:a16="http://schemas.microsoft.com/office/drawing/2014/main" id="{F14F471D-3AC4-4229-A574-8513A7D0BEE6}"/>
              </a:ext>
            </a:extLst>
          </p:cNvPr>
          <p:cNvSpPr txBox="1"/>
          <p:nvPr/>
        </p:nvSpPr>
        <p:spPr>
          <a:xfrm>
            <a:off x="8436235" y="1922473"/>
            <a:ext cx="540000" cy="540000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r>
              <a:rPr kumimoji="1"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  <a:endParaRPr kumimoji="1"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îṣḷíḓè">
            <a:extLst>
              <a:ext uri="{FF2B5EF4-FFF2-40B4-BE49-F238E27FC236}">
                <a16:creationId xmlns:a16="http://schemas.microsoft.com/office/drawing/2014/main" id="{A90EBCB8-DAA8-43C8-B4AD-7B231C55B916}"/>
              </a:ext>
            </a:extLst>
          </p:cNvPr>
          <p:cNvSpPr/>
          <p:nvPr/>
        </p:nvSpPr>
        <p:spPr>
          <a:xfrm>
            <a:off x="660400" y="4157815"/>
            <a:ext cx="5220470" cy="1387312"/>
          </a:xfrm>
          <a:prstGeom prst="rect">
            <a:avLst/>
          </a:prstGeom>
          <a:solidFill>
            <a:schemeClr val="accent1">
              <a:alpha val="1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ïṥľïḍé">
            <a:extLst>
              <a:ext uri="{FF2B5EF4-FFF2-40B4-BE49-F238E27FC236}">
                <a16:creationId xmlns:a16="http://schemas.microsoft.com/office/drawing/2014/main" id="{0D782EBD-7744-43D3-A922-A0F8248434B4}"/>
              </a:ext>
            </a:extLst>
          </p:cNvPr>
          <p:cNvSpPr txBox="1"/>
          <p:nvPr/>
        </p:nvSpPr>
        <p:spPr>
          <a:xfrm>
            <a:off x="3000635" y="3895446"/>
            <a:ext cx="540000" cy="54000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r>
              <a:rPr kumimoji="1"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03</a:t>
            </a:r>
            <a:endParaRPr kumimoji="1"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iṥliḓé">
            <a:extLst>
              <a:ext uri="{FF2B5EF4-FFF2-40B4-BE49-F238E27FC236}">
                <a16:creationId xmlns:a16="http://schemas.microsoft.com/office/drawing/2014/main" id="{0C4E2853-AF37-440E-AC34-E42A3F2E0E1C}"/>
              </a:ext>
            </a:extLst>
          </p:cNvPr>
          <p:cNvSpPr/>
          <p:nvPr/>
        </p:nvSpPr>
        <p:spPr>
          <a:xfrm>
            <a:off x="6096000" y="4157815"/>
            <a:ext cx="5220470" cy="1387312"/>
          </a:xfrm>
          <a:prstGeom prst="rect">
            <a:avLst/>
          </a:prstGeom>
          <a:solidFill>
            <a:schemeClr val="accent1">
              <a:alpha val="1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" name="íŝ1ïḍè">
            <a:extLst>
              <a:ext uri="{FF2B5EF4-FFF2-40B4-BE49-F238E27FC236}">
                <a16:creationId xmlns:a16="http://schemas.microsoft.com/office/drawing/2014/main" id="{B917B11A-EE3F-4F8C-A1CC-D31A79630C5D}"/>
              </a:ext>
            </a:extLst>
          </p:cNvPr>
          <p:cNvSpPr txBox="1"/>
          <p:nvPr/>
        </p:nvSpPr>
        <p:spPr>
          <a:xfrm>
            <a:off x="8436235" y="3895446"/>
            <a:ext cx="540000" cy="54000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r>
              <a:rPr kumimoji="1"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kumimoji="1"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2" name="iŝ1îḑe">
            <a:extLst>
              <a:ext uri="{FF2B5EF4-FFF2-40B4-BE49-F238E27FC236}">
                <a16:creationId xmlns:a16="http://schemas.microsoft.com/office/drawing/2014/main" id="{A3E62683-FEAA-42A1-8876-CE557B614D35}"/>
              </a:ext>
            </a:extLst>
          </p:cNvPr>
          <p:cNvSpPr/>
          <p:nvPr/>
        </p:nvSpPr>
        <p:spPr>
          <a:xfrm>
            <a:off x="1079474" y="4640278"/>
            <a:ext cx="4512469" cy="741375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morbi tristique senectus et netus et malesuada fames ac turpis egestas. Proin pharetra nonummy pede. Mauris et </a:t>
            </a: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23" name="iŝ1îḑe">
            <a:extLst>
              <a:ext uri="{FF2B5EF4-FFF2-40B4-BE49-F238E27FC236}">
                <a16:creationId xmlns:a16="http://schemas.microsoft.com/office/drawing/2014/main" id="{1947AB61-4B43-4A69-AA15-63AEBE2869B3}"/>
              </a:ext>
            </a:extLst>
          </p:cNvPr>
          <p:cNvSpPr/>
          <p:nvPr/>
        </p:nvSpPr>
        <p:spPr>
          <a:xfrm>
            <a:off x="6450000" y="4640278"/>
            <a:ext cx="4512469" cy="741375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morbi tristique senectus et netus et malesuada fames ac turpis egestas. Proin pharetra nonummy pede. Mauris et </a:t>
            </a: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90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404DB-8760-4490-B990-E98BCA69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08FBB-B841-4DD8-8A48-C4B193793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23" name="iṡļiḋe">
            <a:extLst>
              <a:ext uri="{FF2B5EF4-FFF2-40B4-BE49-F238E27FC236}">
                <a16:creationId xmlns:a16="http://schemas.microsoft.com/office/drawing/2014/main" id="{C7096EF3-8F79-4B8F-9CCB-B1E5771979DF}"/>
              </a:ext>
            </a:extLst>
          </p:cNvPr>
          <p:cNvGrpSpPr/>
          <p:nvPr/>
        </p:nvGrpSpPr>
        <p:grpSpPr>
          <a:xfrm>
            <a:off x="943604" y="1540915"/>
            <a:ext cx="10304792" cy="3776169"/>
            <a:chOff x="937254" y="2357931"/>
            <a:chExt cx="10304792" cy="3776169"/>
          </a:xfrm>
        </p:grpSpPr>
        <p:sp>
          <p:nvSpPr>
            <p:cNvPr id="24" name="íṩlïḑe">
              <a:extLst>
                <a:ext uri="{FF2B5EF4-FFF2-40B4-BE49-F238E27FC236}">
                  <a16:creationId xmlns:a16="http://schemas.microsoft.com/office/drawing/2014/main" id="{7C53E5FB-B1C3-4BF1-89A7-940D81B11632}"/>
                </a:ext>
              </a:extLst>
            </p:cNvPr>
            <p:cNvSpPr txBox="1"/>
            <p:nvPr/>
          </p:nvSpPr>
          <p:spPr>
            <a:xfrm>
              <a:off x="937254" y="2357931"/>
              <a:ext cx="2799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Supporting text here</a:t>
              </a:r>
            </a:p>
          </p:txBody>
        </p:sp>
        <p:sp>
          <p:nvSpPr>
            <p:cNvPr id="25" name="îṧ1îḑê">
              <a:extLst>
                <a:ext uri="{FF2B5EF4-FFF2-40B4-BE49-F238E27FC236}">
                  <a16:creationId xmlns:a16="http://schemas.microsoft.com/office/drawing/2014/main" id="{9F649DC9-8F0F-4D7D-B5A4-3445B3C520E7}"/>
                </a:ext>
              </a:extLst>
            </p:cNvPr>
            <p:cNvSpPr txBox="1"/>
            <p:nvPr/>
          </p:nvSpPr>
          <p:spPr>
            <a:xfrm>
              <a:off x="937254" y="3853874"/>
              <a:ext cx="2799445" cy="17341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Theme  color make</a:t>
              </a:r>
              <a:r>
                <a:rPr lang="en-US" altLang="zh-CN" sz="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 PPT more convenient to change.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Adjust the spacing to adapt to Chinese typesetting, use the reference line in PPT.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… …</a:t>
              </a:r>
            </a:p>
          </p:txBody>
        </p:sp>
        <p:sp>
          <p:nvSpPr>
            <p:cNvPr id="26" name="îś1îḓé">
              <a:extLst>
                <a:ext uri="{FF2B5EF4-FFF2-40B4-BE49-F238E27FC236}">
                  <a16:creationId xmlns:a16="http://schemas.microsoft.com/office/drawing/2014/main" id="{687C4CCB-60C9-41D4-BA89-D65309829B6C}"/>
                </a:ext>
              </a:extLst>
            </p:cNvPr>
            <p:cNvSpPr txBox="1"/>
            <p:nvPr/>
          </p:nvSpPr>
          <p:spPr>
            <a:xfrm>
              <a:off x="1535314" y="2977043"/>
              <a:ext cx="16033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4,486K</a:t>
              </a:r>
              <a:endParaRPr lang="zh-CN" altLang="en-US" sz="36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7" name="î$1ïḑé">
              <a:extLst>
                <a:ext uri="{FF2B5EF4-FFF2-40B4-BE49-F238E27FC236}">
                  <a16:creationId xmlns:a16="http://schemas.microsoft.com/office/drawing/2014/main" id="{9DCE9A30-D09E-4366-AC33-870B983861F9}"/>
                </a:ext>
              </a:extLst>
            </p:cNvPr>
            <p:cNvSpPr/>
            <p:nvPr/>
          </p:nvSpPr>
          <p:spPr>
            <a:xfrm>
              <a:off x="1311214" y="5780374"/>
              <a:ext cx="2051524" cy="353726"/>
            </a:xfrm>
            <a:prstGeom prst="rect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3765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Text here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8" name="ïšlïḋê">
              <a:extLst>
                <a:ext uri="{FF2B5EF4-FFF2-40B4-BE49-F238E27FC236}">
                  <a16:creationId xmlns:a16="http://schemas.microsoft.com/office/drawing/2014/main" id="{67327AA9-9DC2-4BA6-A53D-7A1A629D1301}"/>
                </a:ext>
              </a:extLst>
            </p:cNvPr>
            <p:cNvSpPr txBox="1"/>
            <p:nvPr/>
          </p:nvSpPr>
          <p:spPr>
            <a:xfrm>
              <a:off x="4689928" y="2357931"/>
              <a:ext cx="2799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Supporting text here</a:t>
              </a:r>
            </a:p>
          </p:txBody>
        </p:sp>
        <p:sp>
          <p:nvSpPr>
            <p:cNvPr id="29" name="ïşlïdé">
              <a:extLst>
                <a:ext uri="{FF2B5EF4-FFF2-40B4-BE49-F238E27FC236}">
                  <a16:creationId xmlns:a16="http://schemas.microsoft.com/office/drawing/2014/main" id="{A91D36B5-34D7-49D6-AFA8-66BB5CA2302E}"/>
                </a:ext>
              </a:extLst>
            </p:cNvPr>
            <p:cNvSpPr txBox="1"/>
            <p:nvPr/>
          </p:nvSpPr>
          <p:spPr>
            <a:xfrm>
              <a:off x="4689928" y="3853874"/>
              <a:ext cx="2799445" cy="17341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Theme  color make</a:t>
              </a:r>
              <a:r>
                <a:rPr lang="en-US" altLang="zh-CN" sz="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 PPT more convenient to change.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Adjust the spacing to adapt to Chinese typesetting, use the reference line in PPT.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… …</a:t>
              </a:r>
            </a:p>
          </p:txBody>
        </p:sp>
        <p:sp>
          <p:nvSpPr>
            <p:cNvPr id="30" name="iṣlíḑê">
              <a:extLst>
                <a:ext uri="{FF2B5EF4-FFF2-40B4-BE49-F238E27FC236}">
                  <a16:creationId xmlns:a16="http://schemas.microsoft.com/office/drawing/2014/main" id="{A6F73895-C6A7-4CC2-9246-7EE244C837E1}"/>
                </a:ext>
              </a:extLst>
            </p:cNvPr>
            <p:cNvSpPr txBox="1"/>
            <p:nvPr/>
          </p:nvSpPr>
          <p:spPr>
            <a:xfrm>
              <a:off x="5287988" y="2977043"/>
              <a:ext cx="16033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4,486K</a:t>
              </a:r>
              <a:endParaRPr lang="zh-CN" altLang="en-US" sz="36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1" name="iš1ïḋé">
              <a:extLst>
                <a:ext uri="{FF2B5EF4-FFF2-40B4-BE49-F238E27FC236}">
                  <a16:creationId xmlns:a16="http://schemas.microsoft.com/office/drawing/2014/main" id="{EBCBD030-E3D3-40E5-9F10-AC31D6734FBE}"/>
                </a:ext>
              </a:extLst>
            </p:cNvPr>
            <p:cNvSpPr/>
            <p:nvPr/>
          </p:nvSpPr>
          <p:spPr>
            <a:xfrm>
              <a:off x="5063888" y="5780374"/>
              <a:ext cx="2051524" cy="353726"/>
            </a:xfrm>
            <a:prstGeom prst="rect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3765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Text here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2" name="íṥḷïḑe">
              <a:extLst>
                <a:ext uri="{FF2B5EF4-FFF2-40B4-BE49-F238E27FC236}">
                  <a16:creationId xmlns:a16="http://schemas.microsoft.com/office/drawing/2014/main" id="{4D868CEE-06EB-47C4-B508-042B03BD8DC9}"/>
                </a:ext>
              </a:extLst>
            </p:cNvPr>
            <p:cNvSpPr txBox="1"/>
            <p:nvPr/>
          </p:nvSpPr>
          <p:spPr>
            <a:xfrm>
              <a:off x="8442601" y="2357931"/>
              <a:ext cx="2799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Supporting text here</a:t>
              </a:r>
            </a:p>
          </p:txBody>
        </p:sp>
        <p:sp>
          <p:nvSpPr>
            <p:cNvPr id="33" name="iŝḷîďé">
              <a:extLst>
                <a:ext uri="{FF2B5EF4-FFF2-40B4-BE49-F238E27FC236}">
                  <a16:creationId xmlns:a16="http://schemas.microsoft.com/office/drawing/2014/main" id="{FD36F3E9-A19B-4F53-9877-1C48C037F909}"/>
                </a:ext>
              </a:extLst>
            </p:cNvPr>
            <p:cNvSpPr txBox="1"/>
            <p:nvPr/>
          </p:nvSpPr>
          <p:spPr>
            <a:xfrm>
              <a:off x="8442601" y="3853874"/>
              <a:ext cx="2799445" cy="17341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Theme  color make</a:t>
              </a:r>
              <a:r>
                <a:rPr lang="en-US" altLang="zh-CN" sz="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 PPT more convenient to change.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Adjust the spacing to adapt to Chinese typesetting, use the reference line in PPT.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… …</a:t>
              </a:r>
            </a:p>
          </p:txBody>
        </p:sp>
        <p:sp>
          <p:nvSpPr>
            <p:cNvPr id="34" name="ïṥļíḓé">
              <a:extLst>
                <a:ext uri="{FF2B5EF4-FFF2-40B4-BE49-F238E27FC236}">
                  <a16:creationId xmlns:a16="http://schemas.microsoft.com/office/drawing/2014/main" id="{28021BF4-B65A-413D-ADA0-2E4A740659FE}"/>
                </a:ext>
              </a:extLst>
            </p:cNvPr>
            <p:cNvSpPr txBox="1"/>
            <p:nvPr/>
          </p:nvSpPr>
          <p:spPr>
            <a:xfrm>
              <a:off x="9040661" y="2977043"/>
              <a:ext cx="16033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4,486K</a:t>
              </a:r>
              <a:endParaRPr lang="zh-CN" altLang="en-US" sz="36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5" name="îşlíḑe">
              <a:extLst>
                <a:ext uri="{FF2B5EF4-FFF2-40B4-BE49-F238E27FC236}">
                  <a16:creationId xmlns:a16="http://schemas.microsoft.com/office/drawing/2014/main" id="{A56BC8F8-112C-4B34-B92B-1CA3A814DA99}"/>
                </a:ext>
              </a:extLst>
            </p:cNvPr>
            <p:cNvSpPr/>
            <p:nvPr/>
          </p:nvSpPr>
          <p:spPr>
            <a:xfrm>
              <a:off x="8816561" y="5780374"/>
              <a:ext cx="2051524" cy="353726"/>
            </a:xfrm>
            <a:prstGeom prst="rect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3765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Text here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36" name="îśļiḓê">
              <a:extLst>
                <a:ext uri="{FF2B5EF4-FFF2-40B4-BE49-F238E27FC236}">
                  <a16:creationId xmlns:a16="http://schemas.microsoft.com/office/drawing/2014/main" id="{52663D1E-B9AA-49F5-8C40-B6DD835937DA}"/>
                </a:ext>
              </a:extLst>
            </p:cNvPr>
            <p:cNvGrpSpPr/>
            <p:nvPr/>
          </p:nvGrpSpPr>
          <p:grpSpPr>
            <a:xfrm>
              <a:off x="4225566" y="2977043"/>
              <a:ext cx="3740869" cy="2277128"/>
              <a:chOff x="4136571" y="2977043"/>
              <a:chExt cx="3740869" cy="2277128"/>
            </a:xfrm>
          </p:grpSpPr>
          <p:cxnSp>
            <p:nvCxnSpPr>
              <p:cNvPr id="37" name="íSḷîḓé">
                <a:extLst>
                  <a:ext uri="{FF2B5EF4-FFF2-40B4-BE49-F238E27FC236}">
                    <a16:creationId xmlns:a16="http://schemas.microsoft.com/office/drawing/2014/main" id="{22D18589-399B-4D6D-946E-D63113191E9F}"/>
                  </a:ext>
                </a:extLst>
              </p:cNvPr>
              <p:cNvCxnSpPr/>
              <p:nvPr/>
            </p:nvCxnSpPr>
            <p:spPr>
              <a:xfrm>
                <a:off x="4136571" y="2977043"/>
                <a:ext cx="0" cy="227712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isľiḓè">
                <a:extLst>
                  <a:ext uri="{FF2B5EF4-FFF2-40B4-BE49-F238E27FC236}">
                    <a16:creationId xmlns:a16="http://schemas.microsoft.com/office/drawing/2014/main" id="{A279C01C-82DC-4A1A-B67A-B8E27E8651FD}"/>
                  </a:ext>
                </a:extLst>
              </p:cNvPr>
              <p:cNvCxnSpPr/>
              <p:nvPr/>
            </p:nvCxnSpPr>
            <p:spPr>
              <a:xfrm>
                <a:off x="7877440" y="2977043"/>
                <a:ext cx="0" cy="227712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525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81E43-B96C-47B6-ADD6-FA446931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C9CDE-85AC-4CF8-9F74-64CC42A2ED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8444067-FCE7-4093-B101-ADD1E219B973}"/>
              </a:ext>
            </a:extLst>
          </p:cNvPr>
          <p:cNvSpPr/>
          <p:nvPr/>
        </p:nvSpPr>
        <p:spPr>
          <a:xfrm>
            <a:off x="563880" y="2780947"/>
            <a:ext cx="11004727" cy="193590"/>
          </a:xfrm>
          <a:custGeom>
            <a:avLst/>
            <a:gdLst>
              <a:gd name="connsiteX0" fmla="*/ 3683470 w 4035597"/>
              <a:gd name="connsiteY0" fmla="*/ 0 h 196879"/>
              <a:gd name="connsiteX1" fmla="*/ 4035597 w 4035597"/>
              <a:gd name="connsiteY1" fmla="*/ 193350 h 196879"/>
              <a:gd name="connsiteX2" fmla="*/ 3688902 w 4035597"/>
              <a:gd name="connsiteY2" fmla="*/ 196773 h 196879"/>
              <a:gd name="connsiteX3" fmla="*/ 3688902 w 4035597"/>
              <a:gd name="connsiteY3" fmla="*/ 196879 h 196879"/>
              <a:gd name="connsiteX4" fmla="*/ 0 w 4035597"/>
              <a:gd name="connsiteY4" fmla="*/ 196879 h 196879"/>
              <a:gd name="connsiteX5" fmla="*/ 0 w 4035597"/>
              <a:gd name="connsiteY5" fmla="*/ 362 h 196879"/>
              <a:gd name="connsiteX6" fmla="*/ 3683461 w 4035597"/>
              <a:gd name="connsiteY6" fmla="*/ 362 h 19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5597" h="196879">
                <a:moveTo>
                  <a:pt x="3683470" y="0"/>
                </a:moveTo>
                <a:cubicBezTo>
                  <a:pt x="3876286" y="1495"/>
                  <a:pt x="4032144" y="87075"/>
                  <a:pt x="4035597" y="193350"/>
                </a:cubicBezTo>
                <a:lnTo>
                  <a:pt x="3688902" y="196773"/>
                </a:lnTo>
                <a:lnTo>
                  <a:pt x="3688902" y="196879"/>
                </a:lnTo>
                <a:lnTo>
                  <a:pt x="0" y="196879"/>
                </a:lnTo>
                <a:lnTo>
                  <a:pt x="0" y="362"/>
                </a:lnTo>
                <a:lnTo>
                  <a:pt x="3683461" y="362"/>
                </a:lnTo>
                <a:close/>
              </a:path>
            </a:pathLst>
          </a:custGeom>
          <a:gradFill flip="none" rotWithShape="1">
            <a:gsLst>
              <a:gs pos="0">
                <a:srgbClr val="4472C4">
                  <a:alpha val="49000"/>
                </a:srgbClr>
              </a:gs>
              <a:gs pos="50000">
                <a:srgbClr val="4472C4">
                  <a:tint val="44500"/>
                  <a:satMod val="160000"/>
                  <a:alpha val="62000"/>
                </a:srgbClr>
              </a:gs>
              <a:gs pos="100000">
                <a:srgbClr val="4472C4">
                  <a:tint val="23500"/>
                  <a:satMod val="160000"/>
                  <a:alpha val="4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460453-4F01-417A-A786-759A40E52F53}"/>
              </a:ext>
            </a:extLst>
          </p:cNvPr>
          <p:cNvSpPr/>
          <p:nvPr/>
        </p:nvSpPr>
        <p:spPr>
          <a:xfrm>
            <a:off x="563880" y="2999845"/>
            <a:ext cx="11004727" cy="3240936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0EC8947-F2D3-4F10-B6A8-6C7A61E662C6}"/>
              </a:ext>
            </a:extLst>
          </p:cNvPr>
          <p:cNvCxnSpPr>
            <a:cxnSpLocks/>
          </p:cNvCxnSpPr>
          <p:nvPr/>
        </p:nvCxnSpPr>
        <p:spPr>
          <a:xfrm>
            <a:off x="563880" y="2999845"/>
            <a:ext cx="110047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D95058-7F12-4518-A34A-3C86E13D081C}"/>
              </a:ext>
            </a:extLst>
          </p:cNvPr>
          <p:cNvCxnSpPr>
            <a:cxnSpLocks/>
          </p:cNvCxnSpPr>
          <p:nvPr/>
        </p:nvCxnSpPr>
        <p:spPr>
          <a:xfrm>
            <a:off x="1669787" y="2468266"/>
            <a:ext cx="975" cy="11345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1FAE8790-A850-44C8-961F-4C006313E4A2}"/>
              </a:ext>
            </a:extLst>
          </p:cNvPr>
          <p:cNvSpPr/>
          <p:nvPr/>
        </p:nvSpPr>
        <p:spPr>
          <a:xfrm>
            <a:off x="1561886" y="2891408"/>
            <a:ext cx="216775" cy="2070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611F89D-9BC5-4971-8FAD-8C5A484AA29A}"/>
              </a:ext>
            </a:extLst>
          </p:cNvPr>
          <p:cNvSpPr/>
          <p:nvPr/>
        </p:nvSpPr>
        <p:spPr>
          <a:xfrm>
            <a:off x="802065" y="3577546"/>
            <a:ext cx="1736417" cy="2294403"/>
          </a:xfrm>
          <a:prstGeom prst="roundRect">
            <a:avLst>
              <a:gd name="adj" fmla="val 8114"/>
            </a:avLst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D34DA1B-D54F-4C95-BEFF-62500D5C2DF1}"/>
              </a:ext>
            </a:extLst>
          </p:cNvPr>
          <p:cNvSpPr/>
          <p:nvPr/>
        </p:nvSpPr>
        <p:spPr>
          <a:xfrm>
            <a:off x="1216161" y="2361213"/>
            <a:ext cx="965062" cy="2795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146032-B70A-43BE-8D2D-1EE025571AAE}"/>
              </a:ext>
            </a:extLst>
          </p:cNvPr>
          <p:cNvSpPr txBox="1"/>
          <p:nvPr/>
        </p:nvSpPr>
        <p:spPr>
          <a:xfrm>
            <a:off x="918426" y="4108941"/>
            <a:ext cx="1493668" cy="117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Adjust the spacing to adapt to Chinese type setting, use the reference line in PPT.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6F6134-CDB5-4778-86F0-BCF77219B9FA}"/>
              </a:ext>
            </a:extLst>
          </p:cNvPr>
          <p:cNvSpPr txBox="1"/>
          <p:nvPr/>
        </p:nvSpPr>
        <p:spPr>
          <a:xfrm>
            <a:off x="924791" y="3760472"/>
            <a:ext cx="1487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Support Text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DA53F5-9A6E-4662-B1F5-BAF70660E9B9}"/>
              </a:ext>
            </a:extLst>
          </p:cNvPr>
          <p:cNvSpPr txBox="1"/>
          <p:nvPr/>
        </p:nvSpPr>
        <p:spPr>
          <a:xfrm>
            <a:off x="1342863" y="2361125"/>
            <a:ext cx="793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2021.11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57C82E0-30AD-4B19-8C59-9B0592547A17}"/>
              </a:ext>
            </a:extLst>
          </p:cNvPr>
          <p:cNvCxnSpPr>
            <a:cxnSpLocks/>
          </p:cNvCxnSpPr>
          <p:nvPr/>
        </p:nvCxnSpPr>
        <p:spPr>
          <a:xfrm>
            <a:off x="3821099" y="2468265"/>
            <a:ext cx="0" cy="11345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E8047D7-37A9-400F-A6AB-41936187CCCC}"/>
              </a:ext>
            </a:extLst>
          </p:cNvPr>
          <p:cNvSpPr/>
          <p:nvPr/>
        </p:nvSpPr>
        <p:spPr>
          <a:xfrm>
            <a:off x="3712711" y="2891408"/>
            <a:ext cx="216775" cy="2070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70A80F9-344F-4A28-A18F-291FED74D6CF}"/>
              </a:ext>
            </a:extLst>
          </p:cNvPr>
          <p:cNvSpPr/>
          <p:nvPr/>
        </p:nvSpPr>
        <p:spPr>
          <a:xfrm>
            <a:off x="2952890" y="3577545"/>
            <a:ext cx="1736417" cy="2294403"/>
          </a:xfrm>
          <a:prstGeom prst="roundRect">
            <a:avLst>
              <a:gd name="adj" fmla="val 8114"/>
            </a:avLst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1E52EA5-B718-46B2-AAFB-9C5CBAA7A046}"/>
              </a:ext>
            </a:extLst>
          </p:cNvPr>
          <p:cNvSpPr/>
          <p:nvPr/>
        </p:nvSpPr>
        <p:spPr>
          <a:xfrm>
            <a:off x="3338568" y="2369400"/>
            <a:ext cx="965062" cy="2795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7470229-3DB8-4E0F-9D5E-4622364516FF}"/>
              </a:ext>
            </a:extLst>
          </p:cNvPr>
          <p:cNvSpPr txBox="1"/>
          <p:nvPr/>
        </p:nvSpPr>
        <p:spPr>
          <a:xfrm>
            <a:off x="3490409" y="2364279"/>
            <a:ext cx="69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2022</a:t>
            </a: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.2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4659A4-69CE-469E-969A-AC74702764E6}"/>
              </a:ext>
            </a:extLst>
          </p:cNvPr>
          <p:cNvCxnSpPr>
            <a:cxnSpLocks/>
          </p:cNvCxnSpPr>
          <p:nvPr/>
        </p:nvCxnSpPr>
        <p:spPr>
          <a:xfrm>
            <a:off x="6001168" y="2440202"/>
            <a:ext cx="0" cy="11626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85FCE5FD-8E6E-48DF-8317-975956E4FE81}"/>
              </a:ext>
            </a:extLst>
          </p:cNvPr>
          <p:cNvSpPr/>
          <p:nvPr/>
        </p:nvSpPr>
        <p:spPr>
          <a:xfrm>
            <a:off x="5892780" y="2891408"/>
            <a:ext cx="216775" cy="2070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3A9F22E-894C-4AD0-A728-96441E664413}"/>
              </a:ext>
            </a:extLst>
          </p:cNvPr>
          <p:cNvSpPr/>
          <p:nvPr/>
        </p:nvSpPr>
        <p:spPr>
          <a:xfrm>
            <a:off x="5132959" y="3577545"/>
            <a:ext cx="1736417" cy="2294403"/>
          </a:xfrm>
          <a:prstGeom prst="roundRect">
            <a:avLst>
              <a:gd name="adj" fmla="val 8114"/>
            </a:avLst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A641ADA-FA27-4E95-9BC8-A7433BEE7DF9}"/>
              </a:ext>
            </a:extLst>
          </p:cNvPr>
          <p:cNvSpPr/>
          <p:nvPr/>
        </p:nvSpPr>
        <p:spPr>
          <a:xfrm>
            <a:off x="5518637" y="2370105"/>
            <a:ext cx="965062" cy="2795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8B4D20E-CA24-483F-8812-B9BDB6073B57}"/>
              </a:ext>
            </a:extLst>
          </p:cNvPr>
          <p:cNvSpPr txBox="1"/>
          <p:nvPr/>
        </p:nvSpPr>
        <p:spPr>
          <a:xfrm>
            <a:off x="5671804" y="2364279"/>
            <a:ext cx="68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2022.3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9CA571F-B545-4DBE-B0D8-09475881BD8E}"/>
              </a:ext>
            </a:extLst>
          </p:cNvPr>
          <p:cNvCxnSpPr>
            <a:cxnSpLocks/>
          </p:cNvCxnSpPr>
          <p:nvPr/>
        </p:nvCxnSpPr>
        <p:spPr>
          <a:xfrm flipH="1">
            <a:off x="8201780" y="2468265"/>
            <a:ext cx="4182" cy="11345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D7E2408-2A94-4008-A568-64ED9270EF0C}"/>
              </a:ext>
            </a:extLst>
          </p:cNvPr>
          <p:cNvSpPr/>
          <p:nvPr/>
        </p:nvSpPr>
        <p:spPr>
          <a:xfrm>
            <a:off x="8095483" y="2891407"/>
            <a:ext cx="216775" cy="2070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9625967-CC10-4E65-8674-703822E9DCEF}"/>
              </a:ext>
            </a:extLst>
          </p:cNvPr>
          <p:cNvSpPr/>
          <p:nvPr/>
        </p:nvSpPr>
        <p:spPr>
          <a:xfrm>
            <a:off x="7335662" y="3577544"/>
            <a:ext cx="1736417" cy="2294403"/>
          </a:xfrm>
          <a:prstGeom prst="roundRect">
            <a:avLst>
              <a:gd name="adj" fmla="val 8114"/>
            </a:avLst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74E60D1-0523-473D-AF3A-20CAD76032DE}"/>
              </a:ext>
            </a:extLst>
          </p:cNvPr>
          <p:cNvSpPr/>
          <p:nvPr/>
        </p:nvSpPr>
        <p:spPr>
          <a:xfrm>
            <a:off x="7706975" y="2361212"/>
            <a:ext cx="965062" cy="279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410D853-1A80-4654-BACE-2205F1498C58}"/>
              </a:ext>
            </a:extLst>
          </p:cNvPr>
          <p:cNvSpPr txBox="1"/>
          <p:nvPr/>
        </p:nvSpPr>
        <p:spPr>
          <a:xfrm>
            <a:off x="7873868" y="2355559"/>
            <a:ext cx="739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2022.5</a:t>
            </a:r>
            <a:endParaRPr lang="zh-CN" altLang="en-US" sz="12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432F940-C0CD-4E71-B54B-01273069320C}"/>
              </a:ext>
            </a:extLst>
          </p:cNvPr>
          <p:cNvCxnSpPr>
            <a:cxnSpLocks/>
          </p:cNvCxnSpPr>
          <p:nvPr/>
        </p:nvCxnSpPr>
        <p:spPr>
          <a:xfrm flipH="1">
            <a:off x="10433722" y="2468266"/>
            <a:ext cx="4182" cy="11345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566D36B0-BEFC-4341-8716-B3916FF1F273}"/>
              </a:ext>
            </a:extLst>
          </p:cNvPr>
          <p:cNvSpPr/>
          <p:nvPr/>
        </p:nvSpPr>
        <p:spPr>
          <a:xfrm>
            <a:off x="10327426" y="2891408"/>
            <a:ext cx="216775" cy="2070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883A976-1C12-4F21-A0DA-2476320639FA}"/>
              </a:ext>
            </a:extLst>
          </p:cNvPr>
          <p:cNvSpPr/>
          <p:nvPr/>
        </p:nvSpPr>
        <p:spPr>
          <a:xfrm>
            <a:off x="9567605" y="3577545"/>
            <a:ext cx="1736417" cy="2294404"/>
          </a:xfrm>
          <a:prstGeom prst="roundRect">
            <a:avLst>
              <a:gd name="adj" fmla="val 8114"/>
            </a:avLst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3031501-7B69-4B34-8A96-93570E25A41A}"/>
              </a:ext>
            </a:extLst>
          </p:cNvPr>
          <p:cNvSpPr/>
          <p:nvPr/>
        </p:nvSpPr>
        <p:spPr>
          <a:xfrm>
            <a:off x="9951192" y="2373403"/>
            <a:ext cx="965062" cy="2795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A01B6AB-A3E2-4B1F-A68A-C1E89C990607}"/>
              </a:ext>
            </a:extLst>
          </p:cNvPr>
          <p:cNvSpPr txBox="1"/>
          <p:nvPr/>
        </p:nvSpPr>
        <p:spPr>
          <a:xfrm>
            <a:off x="10083359" y="2372272"/>
            <a:ext cx="70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2022.8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2F010A0-A69B-41EF-BD32-7515BE5F9BC8}"/>
              </a:ext>
            </a:extLst>
          </p:cNvPr>
          <p:cNvSpPr txBox="1"/>
          <p:nvPr/>
        </p:nvSpPr>
        <p:spPr>
          <a:xfrm>
            <a:off x="3077449" y="3760472"/>
            <a:ext cx="1487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Support Text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5047667-DCFE-45A8-ADE4-E9E83259E021}"/>
              </a:ext>
            </a:extLst>
          </p:cNvPr>
          <p:cNvSpPr txBox="1"/>
          <p:nvPr/>
        </p:nvSpPr>
        <p:spPr>
          <a:xfrm>
            <a:off x="5272232" y="3760472"/>
            <a:ext cx="1487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Support Text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E93312A-0E72-42D8-884F-5E982CCED354}"/>
              </a:ext>
            </a:extLst>
          </p:cNvPr>
          <p:cNvSpPr txBox="1"/>
          <p:nvPr/>
        </p:nvSpPr>
        <p:spPr>
          <a:xfrm>
            <a:off x="7458128" y="3760472"/>
            <a:ext cx="1487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Support Text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0ECCD51-EEAB-4D48-8285-ED6F46788317}"/>
              </a:ext>
            </a:extLst>
          </p:cNvPr>
          <p:cNvSpPr txBox="1"/>
          <p:nvPr/>
        </p:nvSpPr>
        <p:spPr>
          <a:xfrm>
            <a:off x="9690068" y="3760472"/>
            <a:ext cx="1487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Support Text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E408601-5704-4988-850A-CFDE7B19BEC5}"/>
              </a:ext>
            </a:extLst>
          </p:cNvPr>
          <p:cNvSpPr txBox="1"/>
          <p:nvPr/>
        </p:nvSpPr>
        <p:spPr>
          <a:xfrm>
            <a:off x="3074267" y="4108941"/>
            <a:ext cx="1493668" cy="117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Adjust the spacing to adapt to Chinese type setting, use the reference line in PPT.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88C7EDB-B240-4D35-A3AB-AF59385F9D36}"/>
              </a:ext>
            </a:extLst>
          </p:cNvPr>
          <p:cNvSpPr txBox="1"/>
          <p:nvPr/>
        </p:nvSpPr>
        <p:spPr>
          <a:xfrm>
            <a:off x="5254333" y="4108941"/>
            <a:ext cx="1493668" cy="117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Adjust the spacing to adapt to Chinese type setting, use the reference line in PPT.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95AEB79-FA84-4892-B6BE-5C7D09FB05CC}"/>
              </a:ext>
            </a:extLst>
          </p:cNvPr>
          <p:cNvSpPr txBox="1"/>
          <p:nvPr/>
        </p:nvSpPr>
        <p:spPr>
          <a:xfrm>
            <a:off x="7442672" y="4108941"/>
            <a:ext cx="1493668" cy="117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Adjust the spacing to adapt to Chinese type setting, use the reference line in PPT.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2881150-D114-4524-AAF2-D34E9471A202}"/>
              </a:ext>
            </a:extLst>
          </p:cNvPr>
          <p:cNvSpPr txBox="1"/>
          <p:nvPr/>
        </p:nvSpPr>
        <p:spPr>
          <a:xfrm>
            <a:off x="9690068" y="4108941"/>
            <a:ext cx="1493668" cy="117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Adjust the spacing to adapt to Chinese type setting, use the reference line in PPT.</a:t>
            </a:r>
          </a:p>
        </p:txBody>
      </p:sp>
    </p:spTree>
    <p:extLst>
      <p:ext uri="{BB962C8B-B14F-4D97-AF65-F5344CB8AC3E}">
        <p14:creationId xmlns:p14="http://schemas.microsoft.com/office/powerpoint/2010/main" val="301103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CCDEF-1835-4D49-BE1E-BAFE8E1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  <a:sym typeface="Times New Roman" panose="02020603050405020304" pitchFamily="18" charset="0"/>
              </a:rPr>
              <a:t>图文页面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9EFDA-9B1D-4F37-88BE-0323DFB964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ïšḻiḍè">
            <a:extLst>
              <a:ext uri="{FF2B5EF4-FFF2-40B4-BE49-F238E27FC236}">
                <a16:creationId xmlns:a16="http://schemas.microsoft.com/office/drawing/2014/main" id="{37640B4B-147D-429C-87C7-19FC12BD6DB0}"/>
              </a:ext>
            </a:extLst>
          </p:cNvPr>
          <p:cNvSpPr txBox="1"/>
          <p:nvPr/>
        </p:nvSpPr>
        <p:spPr>
          <a:xfrm>
            <a:off x="660396" y="2007697"/>
            <a:ext cx="3500634" cy="11440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Supporting text here.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Supporting text here.</a:t>
            </a:r>
          </a:p>
        </p:txBody>
      </p:sp>
      <p:sp>
        <p:nvSpPr>
          <p:cNvPr id="7" name="í$ľîḑé">
            <a:extLst>
              <a:ext uri="{FF2B5EF4-FFF2-40B4-BE49-F238E27FC236}">
                <a16:creationId xmlns:a16="http://schemas.microsoft.com/office/drawing/2014/main" id="{4D669667-5B83-4593-A256-975C5DF48DDD}"/>
              </a:ext>
            </a:extLst>
          </p:cNvPr>
          <p:cNvSpPr txBox="1"/>
          <p:nvPr/>
        </p:nvSpPr>
        <p:spPr>
          <a:xfrm flipH="1">
            <a:off x="660396" y="3322188"/>
            <a:ext cx="3923436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Theme  color make s PPT more convenient to change.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Adjust the spacing to adapt to Chinese typesetting, use the reference line in PPT.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Theme  color make s PPT more convenient to change.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… …</a:t>
            </a:r>
          </a:p>
        </p:txBody>
      </p:sp>
      <p:sp>
        <p:nvSpPr>
          <p:cNvPr id="8" name="ïṣḷíḓè">
            <a:extLst>
              <a:ext uri="{FF2B5EF4-FFF2-40B4-BE49-F238E27FC236}">
                <a16:creationId xmlns:a16="http://schemas.microsoft.com/office/drawing/2014/main" id="{85B9A3AD-D975-4029-AC62-CC05968CBAB5}"/>
              </a:ext>
            </a:extLst>
          </p:cNvPr>
          <p:cNvSpPr txBox="1"/>
          <p:nvPr/>
        </p:nvSpPr>
        <p:spPr>
          <a:xfrm>
            <a:off x="685976" y="1746087"/>
            <a:ext cx="207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Supporting text here.</a:t>
            </a:r>
          </a:p>
        </p:txBody>
      </p:sp>
      <p:grpSp>
        <p:nvGrpSpPr>
          <p:cNvPr id="9" name="îṡ1ïďé">
            <a:extLst>
              <a:ext uri="{FF2B5EF4-FFF2-40B4-BE49-F238E27FC236}">
                <a16:creationId xmlns:a16="http://schemas.microsoft.com/office/drawing/2014/main" id="{7C52F399-755E-486E-8EB0-AD364A7C9935}"/>
              </a:ext>
            </a:extLst>
          </p:cNvPr>
          <p:cNvGrpSpPr/>
          <p:nvPr/>
        </p:nvGrpSpPr>
        <p:grpSpPr>
          <a:xfrm>
            <a:off x="4977384" y="1502692"/>
            <a:ext cx="6565986" cy="4196198"/>
            <a:chOff x="4977384" y="1502692"/>
            <a:chExt cx="6565986" cy="4196198"/>
          </a:xfrm>
        </p:grpSpPr>
        <p:grpSp>
          <p:nvGrpSpPr>
            <p:cNvPr id="10" name="ï$ḷîďé">
              <a:extLst>
                <a:ext uri="{FF2B5EF4-FFF2-40B4-BE49-F238E27FC236}">
                  <a16:creationId xmlns:a16="http://schemas.microsoft.com/office/drawing/2014/main" id="{2BCC3037-7E73-49B8-8CDE-3709207209C8}"/>
                </a:ext>
              </a:extLst>
            </p:cNvPr>
            <p:cNvGrpSpPr/>
            <p:nvPr/>
          </p:nvGrpSpPr>
          <p:grpSpPr>
            <a:xfrm>
              <a:off x="4977384" y="1502692"/>
              <a:ext cx="3206628" cy="4196198"/>
              <a:chOff x="4965614" y="1502692"/>
              <a:chExt cx="2616200" cy="4196198"/>
            </a:xfrm>
          </p:grpSpPr>
          <p:sp>
            <p:nvSpPr>
              <p:cNvPr id="15" name="iṣļîdê">
                <a:extLst>
                  <a:ext uri="{FF2B5EF4-FFF2-40B4-BE49-F238E27FC236}">
                    <a16:creationId xmlns:a16="http://schemas.microsoft.com/office/drawing/2014/main" id="{DD3F90E8-CFAA-40DF-A6B7-5B5736919DC1}"/>
                  </a:ext>
                </a:extLst>
              </p:cNvPr>
              <p:cNvSpPr/>
              <p:nvPr/>
            </p:nvSpPr>
            <p:spPr>
              <a:xfrm>
                <a:off x="4965614" y="1502692"/>
                <a:ext cx="2616200" cy="419619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endParaRPr lang="en-GB" sz="2000" b="1">
                  <a:solidFill>
                    <a:schemeClr val="tx1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6" name="îśḻïďé">
                <a:extLst>
                  <a:ext uri="{FF2B5EF4-FFF2-40B4-BE49-F238E27FC236}">
                    <a16:creationId xmlns:a16="http://schemas.microsoft.com/office/drawing/2014/main" id="{3F0102BF-86A9-4F0C-B596-A9F441E9E551}"/>
                  </a:ext>
                </a:extLst>
              </p:cNvPr>
              <p:cNvSpPr txBox="1"/>
              <p:nvPr/>
            </p:nvSpPr>
            <p:spPr>
              <a:xfrm flipH="1">
                <a:off x="5212067" y="5016754"/>
                <a:ext cx="2123295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ImgTitle1</a:t>
                </a:r>
                <a:endParaRPr lang="en-GB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7" name="ïŝlidè">
                <a:extLst>
                  <a:ext uri="{FF2B5EF4-FFF2-40B4-BE49-F238E27FC236}">
                    <a16:creationId xmlns:a16="http://schemas.microsoft.com/office/drawing/2014/main" id="{DA1AFBC6-27CC-44CC-8187-8BF6D99038CC}"/>
                  </a:ext>
                </a:extLst>
              </p:cNvPr>
              <p:cNvSpPr/>
              <p:nvPr/>
            </p:nvSpPr>
            <p:spPr>
              <a:xfrm>
                <a:off x="5406729" y="2240359"/>
                <a:ext cx="1733971" cy="2057111"/>
              </a:xfrm>
              <a:prstGeom prst="rect">
                <a:avLst/>
              </a:prstGeom>
              <a:blipFill>
                <a:blip r:embed="rId2" cstate="email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iśḻïḑè">
              <a:extLst>
                <a:ext uri="{FF2B5EF4-FFF2-40B4-BE49-F238E27FC236}">
                  <a16:creationId xmlns:a16="http://schemas.microsoft.com/office/drawing/2014/main" id="{79E1C0BF-CA91-4A1F-823C-E2EFF61D7936}"/>
                </a:ext>
              </a:extLst>
            </p:cNvPr>
            <p:cNvGrpSpPr/>
            <p:nvPr/>
          </p:nvGrpSpPr>
          <p:grpSpPr>
            <a:xfrm>
              <a:off x="8336742" y="1502692"/>
              <a:ext cx="3206628" cy="4196198"/>
              <a:chOff x="7706423" y="1502692"/>
              <a:chExt cx="2616200" cy="4196198"/>
            </a:xfrm>
          </p:grpSpPr>
          <p:sp>
            <p:nvSpPr>
              <p:cNvPr id="12" name="îSḻiḋe">
                <a:extLst>
                  <a:ext uri="{FF2B5EF4-FFF2-40B4-BE49-F238E27FC236}">
                    <a16:creationId xmlns:a16="http://schemas.microsoft.com/office/drawing/2014/main" id="{B8080496-B61F-4BAE-A7EB-7841819C0F1F}"/>
                  </a:ext>
                </a:extLst>
              </p:cNvPr>
              <p:cNvSpPr/>
              <p:nvPr/>
            </p:nvSpPr>
            <p:spPr>
              <a:xfrm>
                <a:off x="7706423" y="1502692"/>
                <a:ext cx="2616200" cy="419619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endParaRPr lang="en-GB" sz="2000" b="1">
                  <a:solidFill>
                    <a:schemeClr val="tx1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3" name="îšlïḍê">
                <a:extLst>
                  <a:ext uri="{FF2B5EF4-FFF2-40B4-BE49-F238E27FC236}">
                    <a16:creationId xmlns:a16="http://schemas.microsoft.com/office/drawing/2014/main" id="{731C9B6A-03BF-4CC0-8A40-8EE5DF57C363}"/>
                  </a:ext>
                </a:extLst>
              </p:cNvPr>
              <p:cNvSpPr txBox="1"/>
              <p:nvPr/>
            </p:nvSpPr>
            <p:spPr>
              <a:xfrm flipH="1">
                <a:off x="7952876" y="5016754"/>
                <a:ext cx="2123295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ImgTitle2</a:t>
                </a:r>
                <a:endParaRPr lang="en-GB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" name="iśļïḓè">
                <a:extLst>
                  <a:ext uri="{FF2B5EF4-FFF2-40B4-BE49-F238E27FC236}">
                    <a16:creationId xmlns:a16="http://schemas.microsoft.com/office/drawing/2014/main" id="{E0A53A02-568F-47FB-BC4F-92019A93AA74}"/>
                  </a:ext>
                </a:extLst>
              </p:cNvPr>
              <p:cNvSpPr/>
              <p:nvPr/>
            </p:nvSpPr>
            <p:spPr>
              <a:xfrm>
                <a:off x="8147538" y="2240359"/>
                <a:ext cx="1733971" cy="2057111"/>
              </a:xfrm>
              <a:prstGeom prst="rect">
                <a:avLst/>
              </a:prstGeom>
              <a:blipFill>
                <a:blip r:embed="rId3" cstate="email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sp>
        <p:nvSpPr>
          <p:cNvPr id="18" name="íṧľíde">
            <a:extLst>
              <a:ext uri="{FF2B5EF4-FFF2-40B4-BE49-F238E27FC236}">
                <a16:creationId xmlns:a16="http://schemas.microsoft.com/office/drawing/2014/main" id="{36054C81-DD03-4AA5-BE6E-774D37B4EFF5}"/>
              </a:ext>
            </a:extLst>
          </p:cNvPr>
          <p:cNvSpPr/>
          <p:nvPr/>
        </p:nvSpPr>
        <p:spPr>
          <a:xfrm>
            <a:off x="6398117" y="5516308"/>
            <a:ext cx="365163" cy="365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r>
              <a:rPr lang="en-GB" sz="14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en-GB" sz="14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9" name="íṣ1íḍé">
            <a:extLst>
              <a:ext uri="{FF2B5EF4-FFF2-40B4-BE49-F238E27FC236}">
                <a16:creationId xmlns:a16="http://schemas.microsoft.com/office/drawing/2014/main" id="{D2C4E8ED-CBEE-4739-B599-349DA9E69233}"/>
              </a:ext>
            </a:extLst>
          </p:cNvPr>
          <p:cNvSpPr/>
          <p:nvPr/>
        </p:nvSpPr>
        <p:spPr>
          <a:xfrm>
            <a:off x="9757475" y="5516308"/>
            <a:ext cx="365163" cy="365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r>
              <a:rPr lang="en-GB" sz="14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096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l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ś1iḓe">
            <a:extLst>
              <a:ext uri="{FF2B5EF4-FFF2-40B4-BE49-F238E27FC236}">
                <a16:creationId xmlns:a16="http://schemas.microsoft.com/office/drawing/2014/main" id="{40514873-2A0F-450B-A72B-9B392099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" name="íṡlîḍe">
            <a:extLst>
              <a:ext uri="{FF2B5EF4-FFF2-40B4-BE49-F238E27FC236}">
                <a16:creationId xmlns:a16="http://schemas.microsoft.com/office/drawing/2014/main" id="{196C7548-BF43-46B1-BBB4-DBB2DFA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1DD2C9F8-E6DC-4BE1-BD5C-4103C989A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îṥ1íḓé">
            <a:extLst>
              <a:ext uri="{FF2B5EF4-FFF2-40B4-BE49-F238E27FC236}">
                <a16:creationId xmlns:a16="http://schemas.microsoft.com/office/drawing/2014/main" id="{9E18A13F-2B8B-4621-AAD0-2D91B0E16CB1}"/>
              </a:ext>
            </a:extLst>
          </p:cNvPr>
          <p:cNvSpPr/>
          <p:nvPr/>
        </p:nvSpPr>
        <p:spPr>
          <a:xfrm>
            <a:off x="5429250" y="0"/>
            <a:ext cx="6762751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en-GB" sz="2000" b="1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ïṥļîḓe">
            <a:extLst>
              <a:ext uri="{FF2B5EF4-FFF2-40B4-BE49-F238E27FC236}">
                <a16:creationId xmlns:a16="http://schemas.microsoft.com/office/drawing/2014/main" id="{3BEF57E9-9303-4B49-9FFD-6E8255A8F0B7}"/>
              </a:ext>
            </a:extLst>
          </p:cNvPr>
          <p:cNvSpPr/>
          <p:nvPr/>
        </p:nvSpPr>
        <p:spPr>
          <a:xfrm>
            <a:off x="1364343" y="4659086"/>
            <a:ext cx="1799771" cy="537028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Text here</a:t>
            </a:r>
          </a:p>
        </p:txBody>
      </p:sp>
      <p:cxnSp>
        <p:nvCxnSpPr>
          <p:cNvPr id="6" name="îṥlîḑe">
            <a:extLst>
              <a:ext uri="{FF2B5EF4-FFF2-40B4-BE49-F238E27FC236}">
                <a16:creationId xmlns:a16="http://schemas.microsoft.com/office/drawing/2014/main" id="{475FD4F8-50D4-4692-8801-6944C69FEDAD}"/>
              </a:ext>
            </a:extLst>
          </p:cNvPr>
          <p:cNvCxnSpPr>
            <a:cxnSpLocks/>
          </p:cNvCxnSpPr>
          <p:nvPr/>
        </p:nvCxnSpPr>
        <p:spPr>
          <a:xfrm>
            <a:off x="911424" y="4932703"/>
            <a:ext cx="69668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šḷíḓê">
            <a:extLst>
              <a:ext uri="{FF2B5EF4-FFF2-40B4-BE49-F238E27FC236}">
                <a16:creationId xmlns:a16="http://schemas.microsoft.com/office/drawing/2014/main" id="{66708C2B-F9E9-4E20-8CC3-26B3D46227D2}"/>
              </a:ext>
            </a:extLst>
          </p:cNvPr>
          <p:cNvSpPr txBox="1"/>
          <p:nvPr/>
        </p:nvSpPr>
        <p:spPr>
          <a:xfrm>
            <a:off x="1364343" y="1988791"/>
            <a:ext cx="309335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Future research directions</a:t>
            </a:r>
          </a:p>
        </p:txBody>
      </p:sp>
      <p:sp>
        <p:nvSpPr>
          <p:cNvPr id="8" name="iṡḷîḑê">
            <a:extLst>
              <a:ext uri="{FF2B5EF4-FFF2-40B4-BE49-F238E27FC236}">
                <a16:creationId xmlns:a16="http://schemas.microsoft.com/office/drawing/2014/main" id="{D733D002-CD68-4948-9EAD-7BEB1EA137CA}"/>
              </a:ext>
            </a:extLst>
          </p:cNvPr>
          <p:cNvSpPr txBox="1"/>
          <p:nvPr/>
        </p:nvSpPr>
        <p:spPr>
          <a:xfrm>
            <a:off x="1364343" y="2964034"/>
            <a:ext cx="309335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morbi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tristique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senectus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netus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malesuada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fames ac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turpis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egestas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Proin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pharetra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nonummy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pede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Mauris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9" name="ïşḻïdè">
            <a:extLst>
              <a:ext uri="{FF2B5EF4-FFF2-40B4-BE49-F238E27FC236}">
                <a16:creationId xmlns:a16="http://schemas.microsoft.com/office/drawing/2014/main" id="{304B8242-565D-47EC-AE72-11DB2DD47C55}"/>
              </a:ext>
            </a:extLst>
          </p:cNvPr>
          <p:cNvSpPr txBox="1"/>
          <p:nvPr/>
        </p:nvSpPr>
        <p:spPr>
          <a:xfrm>
            <a:off x="6926943" y="1821025"/>
            <a:ext cx="4426857" cy="510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morbi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tristique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senectus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netus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malesuada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fames ac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turpis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egestas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Proin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pharetra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nonummy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pede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Mauris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10" name="íṥ1îde">
            <a:extLst>
              <a:ext uri="{FF2B5EF4-FFF2-40B4-BE49-F238E27FC236}">
                <a16:creationId xmlns:a16="http://schemas.microsoft.com/office/drawing/2014/main" id="{2F84FB8E-37D6-4BAA-8EAD-4489C538CBCF}"/>
              </a:ext>
            </a:extLst>
          </p:cNvPr>
          <p:cNvSpPr/>
          <p:nvPr/>
        </p:nvSpPr>
        <p:spPr>
          <a:xfrm>
            <a:off x="6308225" y="1854176"/>
            <a:ext cx="444222" cy="44422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r>
              <a:rPr lang="en-GB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ïṣļidê">
            <a:extLst>
              <a:ext uri="{FF2B5EF4-FFF2-40B4-BE49-F238E27FC236}">
                <a16:creationId xmlns:a16="http://schemas.microsoft.com/office/drawing/2014/main" id="{882D7E5D-6BEF-4795-85F1-2A3E9676DE7E}"/>
              </a:ext>
            </a:extLst>
          </p:cNvPr>
          <p:cNvSpPr txBox="1"/>
          <p:nvPr/>
        </p:nvSpPr>
        <p:spPr>
          <a:xfrm>
            <a:off x="6926943" y="2722833"/>
            <a:ext cx="4426857" cy="510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morbi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tristique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senectus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netus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malesuada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fames ac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turpis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egestas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Proin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pharetra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nonummy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pede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Mauris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12" name="išļïďê">
            <a:extLst>
              <a:ext uri="{FF2B5EF4-FFF2-40B4-BE49-F238E27FC236}">
                <a16:creationId xmlns:a16="http://schemas.microsoft.com/office/drawing/2014/main" id="{8B49196A-F21B-4603-B1C9-3337E26CD469}"/>
              </a:ext>
            </a:extLst>
          </p:cNvPr>
          <p:cNvSpPr/>
          <p:nvPr/>
        </p:nvSpPr>
        <p:spPr>
          <a:xfrm>
            <a:off x="6308225" y="2755985"/>
            <a:ext cx="444222" cy="44422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r>
              <a:rPr lang="en-GB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íṡḻiḍè">
            <a:extLst>
              <a:ext uri="{FF2B5EF4-FFF2-40B4-BE49-F238E27FC236}">
                <a16:creationId xmlns:a16="http://schemas.microsoft.com/office/drawing/2014/main" id="{DDE335BC-3B3E-4F1D-AE61-E4EE42896046}"/>
              </a:ext>
            </a:extLst>
          </p:cNvPr>
          <p:cNvSpPr txBox="1"/>
          <p:nvPr/>
        </p:nvSpPr>
        <p:spPr>
          <a:xfrm>
            <a:off x="6926943" y="3624643"/>
            <a:ext cx="4426857" cy="510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morbi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tristique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senectus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netus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malesuada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fames ac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turpis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egestas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Proin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pharetra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nonummy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pede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Mauris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14" name="ïṡ1ïďê">
            <a:extLst>
              <a:ext uri="{FF2B5EF4-FFF2-40B4-BE49-F238E27FC236}">
                <a16:creationId xmlns:a16="http://schemas.microsoft.com/office/drawing/2014/main" id="{FE2B82F7-7C81-4EAF-8388-655590657D45}"/>
              </a:ext>
            </a:extLst>
          </p:cNvPr>
          <p:cNvSpPr/>
          <p:nvPr/>
        </p:nvSpPr>
        <p:spPr>
          <a:xfrm>
            <a:off x="6308225" y="3657794"/>
            <a:ext cx="444222" cy="4442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r>
              <a:rPr lang="en-GB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išľîde">
            <a:extLst>
              <a:ext uri="{FF2B5EF4-FFF2-40B4-BE49-F238E27FC236}">
                <a16:creationId xmlns:a16="http://schemas.microsoft.com/office/drawing/2014/main" id="{590272E0-DB4D-42A8-A2B1-E4403B04AF46}"/>
              </a:ext>
            </a:extLst>
          </p:cNvPr>
          <p:cNvSpPr txBox="1"/>
          <p:nvPr/>
        </p:nvSpPr>
        <p:spPr>
          <a:xfrm>
            <a:off x="6926943" y="4526452"/>
            <a:ext cx="4426857" cy="510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morbi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tristique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senectus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netus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malesuada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fames ac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turpis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egestas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Proin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pharetra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nonummy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pede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Mauris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16" name="iṣḷîḍe">
            <a:extLst>
              <a:ext uri="{FF2B5EF4-FFF2-40B4-BE49-F238E27FC236}">
                <a16:creationId xmlns:a16="http://schemas.microsoft.com/office/drawing/2014/main" id="{4267652A-8CC5-4B20-8663-BFA70B1D6FCC}"/>
              </a:ext>
            </a:extLst>
          </p:cNvPr>
          <p:cNvSpPr/>
          <p:nvPr/>
        </p:nvSpPr>
        <p:spPr>
          <a:xfrm>
            <a:off x="6308225" y="4559603"/>
            <a:ext cx="444222" cy="44422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r>
              <a:rPr lang="en-GB" altLang="zh-CN" sz="1400" b="1" dirty="0">
                <a:solidFill>
                  <a:schemeClr val="bg1"/>
                </a:solidFill>
              </a:rPr>
              <a:t>4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0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66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sļiďè">
            <a:extLst>
              <a:ext uri="{FF2B5EF4-FFF2-40B4-BE49-F238E27FC236}">
                <a16:creationId xmlns:a16="http://schemas.microsoft.com/office/drawing/2014/main" id="{05A977CF-B988-4C80-A4A3-B8DB7F7EA16A}"/>
              </a:ext>
            </a:extLst>
          </p:cNvPr>
          <p:cNvSpPr/>
          <p:nvPr/>
        </p:nvSpPr>
        <p:spPr>
          <a:xfrm>
            <a:off x="4079776" y="792799"/>
            <a:ext cx="5109028" cy="71696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4FBB74E-E05F-43AB-9288-56E7BFCBE8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8E8AFB6B-4F89-445F-BEB2-39B1DD180D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引言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33D5BC8B-E560-4FF6-B427-02F28642E2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C73AE8B8-3BAE-4651-BCF0-066533B196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46BB379F-7549-44AA-8820-7536980BB5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E1A957BA-E7E1-4630-A745-B49159D5D3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B9CEB57B-C281-4531-B6B9-173C77690D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822D2FD4-3DB0-4E4F-B966-CA470F547D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734A0C93-8DAB-43F5-8356-3A2F890CE5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1DAC50CC-61E0-4960-9AFA-EDE826F6AA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1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7454402B-62A2-45ED-8B92-91382408BA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84BD9-CFD7-47B1-BAE5-2DA418168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B1AF10-4449-4842-8128-F5F3DC4372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7A0364-3870-45BF-8508-D359C05277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CF118C2-36CF-4DCC-96E8-F78F2A858E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BDA8849-8761-4772-83E4-275F39791F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EF83756-B44E-462E-BB1C-B51B1A8F1E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E8BD2D7-94C5-47A8-A2FA-C1AC303190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1F768A6-B62B-4B35-A078-3654F993E4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615FFA-5135-4776-BA7D-6209023298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129E208D-C9DA-4FC7-813F-F0B651D88EC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îsļiďè">
            <a:extLst>
              <a:ext uri="{FF2B5EF4-FFF2-40B4-BE49-F238E27FC236}">
                <a16:creationId xmlns:a16="http://schemas.microsoft.com/office/drawing/2014/main" id="{24C83FDE-1D48-4CB2-8F4E-B7E1E312312A}"/>
              </a:ext>
            </a:extLst>
          </p:cNvPr>
          <p:cNvSpPr/>
          <p:nvPr/>
        </p:nvSpPr>
        <p:spPr>
          <a:xfrm>
            <a:off x="5720476" y="984044"/>
            <a:ext cx="5109028" cy="71696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4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B1845FE6-C2E3-4897-9F84-211ABD35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章节标题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6E44EEE-27EB-4444-9DA3-3E34C96E0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子内容标题</a:t>
            </a:r>
          </a:p>
        </p:txBody>
      </p:sp>
    </p:spTree>
    <p:extLst>
      <p:ext uri="{BB962C8B-B14F-4D97-AF65-F5344CB8AC3E}">
        <p14:creationId xmlns:p14="http://schemas.microsoft.com/office/powerpoint/2010/main" val="283675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516D67-3A4E-417D-ADD8-8D69B012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4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ṩļi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Sľïďe">
            <a:extLst>
              <a:ext uri="{FF2B5EF4-FFF2-40B4-BE49-F238E27FC236}">
                <a16:creationId xmlns:a16="http://schemas.microsoft.com/office/drawing/2014/main" id="{64634525-4999-4C5F-AA00-025DD047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íš1iḍe">
            <a:extLst>
              <a:ext uri="{FF2B5EF4-FFF2-40B4-BE49-F238E27FC236}">
                <a16:creationId xmlns:a16="http://schemas.microsoft.com/office/drawing/2014/main" id="{97470ABE-C8A8-40B4-9DF8-1339C130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en-GB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FFCC37CD-EEA5-43A4-AACC-C6BF78AD2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îsḷïḓe">
            <a:extLst>
              <a:ext uri="{FF2B5EF4-FFF2-40B4-BE49-F238E27FC236}">
                <a16:creationId xmlns:a16="http://schemas.microsoft.com/office/drawing/2014/main" id="{239C6C36-C570-4833-B027-92CDF15F5797}"/>
              </a:ext>
            </a:extLst>
          </p:cNvPr>
          <p:cNvSpPr/>
          <p:nvPr/>
        </p:nvSpPr>
        <p:spPr>
          <a:xfrm>
            <a:off x="660402" y="1243503"/>
            <a:ext cx="10972800" cy="544178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íslíďe">
            <a:extLst>
              <a:ext uri="{FF2B5EF4-FFF2-40B4-BE49-F238E27FC236}">
                <a16:creationId xmlns:a16="http://schemas.microsoft.com/office/drawing/2014/main" id="{9222B9BF-6D21-4E77-AB14-19221CD3D646}"/>
              </a:ext>
            </a:extLst>
          </p:cNvPr>
          <p:cNvSpPr/>
          <p:nvPr/>
        </p:nvSpPr>
        <p:spPr>
          <a:xfrm>
            <a:off x="660402" y="1905256"/>
            <a:ext cx="10972800" cy="3826816"/>
          </a:xfrm>
          <a:prstGeom prst="rect">
            <a:avLst/>
          </a:prstGeom>
          <a:blipFill>
            <a:blip r:embed="rId2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ṡḻiḍè">
            <a:extLst>
              <a:ext uri="{FF2B5EF4-FFF2-40B4-BE49-F238E27FC236}">
                <a16:creationId xmlns:a16="http://schemas.microsoft.com/office/drawing/2014/main" id="{11737EB9-9E26-4711-98DC-8FDA46EF4F42}"/>
              </a:ext>
            </a:extLst>
          </p:cNvPr>
          <p:cNvSpPr txBox="1"/>
          <p:nvPr/>
        </p:nvSpPr>
        <p:spPr>
          <a:xfrm>
            <a:off x="767408" y="1330926"/>
            <a:ext cx="30933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Here.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iṩľïḍê">
            <a:extLst>
              <a:ext uri="{FF2B5EF4-FFF2-40B4-BE49-F238E27FC236}">
                <a16:creationId xmlns:a16="http://schemas.microsoft.com/office/drawing/2014/main" id="{B3B188CE-7995-41D0-9A7C-35AEAEF83B8F}"/>
              </a:ext>
            </a:extLst>
          </p:cNvPr>
          <p:cNvSpPr/>
          <p:nvPr/>
        </p:nvSpPr>
        <p:spPr>
          <a:xfrm>
            <a:off x="6096000" y="3645024"/>
            <a:ext cx="5435598" cy="1969473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en-GB" sz="1200" b="1">
              <a:solidFill>
                <a:schemeClr val="tx1"/>
              </a:solidFill>
            </a:endParaRPr>
          </a:p>
        </p:txBody>
      </p:sp>
      <p:grpSp>
        <p:nvGrpSpPr>
          <p:cNvPr id="9" name="îsḷídè">
            <a:extLst>
              <a:ext uri="{FF2B5EF4-FFF2-40B4-BE49-F238E27FC236}">
                <a16:creationId xmlns:a16="http://schemas.microsoft.com/office/drawing/2014/main" id="{B9311E3C-C7F2-4C7B-8FE1-FA29E22AFF4D}"/>
              </a:ext>
            </a:extLst>
          </p:cNvPr>
          <p:cNvGrpSpPr/>
          <p:nvPr/>
        </p:nvGrpSpPr>
        <p:grpSpPr>
          <a:xfrm>
            <a:off x="6214655" y="4419969"/>
            <a:ext cx="5132290" cy="887787"/>
            <a:chOff x="6373938" y="3962997"/>
            <a:chExt cx="1903921" cy="827484"/>
          </a:xfrm>
        </p:grpSpPr>
        <p:sp>
          <p:nvSpPr>
            <p:cNvPr id="10" name="ïṣḷîḓè">
              <a:extLst>
                <a:ext uri="{FF2B5EF4-FFF2-40B4-BE49-F238E27FC236}">
                  <a16:creationId xmlns:a16="http://schemas.microsoft.com/office/drawing/2014/main" id="{372456FF-DF87-4103-8BFE-7D3D208A5F0E}"/>
                </a:ext>
              </a:extLst>
            </p:cNvPr>
            <p:cNvSpPr txBox="1"/>
            <p:nvPr/>
          </p:nvSpPr>
          <p:spPr>
            <a:xfrm>
              <a:off x="6373938" y="3962997"/>
              <a:ext cx="1903921" cy="51122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Pellentesque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habitant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morbi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tristique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senectus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et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netus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et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malesuada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fames ac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turpis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egestas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.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Proin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pharetra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nonummy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pede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.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Mauris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et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orci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1" name="íşḻiḓê">
              <a:extLst>
                <a:ext uri="{FF2B5EF4-FFF2-40B4-BE49-F238E27FC236}">
                  <a16:creationId xmlns:a16="http://schemas.microsoft.com/office/drawing/2014/main" id="{C17E9BE8-29E1-4944-BAA0-4E43444BD30E}"/>
                </a:ext>
              </a:extLst>
            </p:cNvPr>
            <p:cNvSpPr txBox="1"/>
            <p:nvPr/>
          </p:nvSpPr>
          <p:spPr>
            <a:xfrm>
              <a:off x="6373938" y="4503610"/>
              <a:ext cx="1898822" cy="28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/>
                <a:t>Support Text Here.</a:t>
              </a:r>
              <a:endParaRPr lang="zh-CN" altLang="en-US" sz="1400" b="1" dirty="0"/>
            </a:p>
          </p:txBody>
        </p:sp>
      </p:grpSp>
      <p:sp>
        <p:nvSpPr>
          <p:cNvPr id="12" name="iṧľíḓé">
            <a:extLst>
              <a:ext uri="{FF2B5EF4-FFF2-40B4-BE49-F238E27FC236}">
                <a16:creationId xmlns:a16="http://schemas.microsoft.com/office/drawing/2014/main" id="{1C78EFE4-42DF-4733-A1A4-F6F2B1D8B3BE}"/>
              </a:ext>
            </a:extLst>
          </p:cNvPr>
          <p:cNvSpPr/>
          <p:nvPr/>
        </p:nvSpPr>
        <p:spPr>
          <a:xfrm>
            <a:off x="6312024" y="3884590"/>
            <a:ext cx="530089" cy="4765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r>
              <a:rPr lang="en-GB" altLang="zh-CN" sz="1400" b="1" dirty="0">
                <a:solidFill>
                  <a:srgbClr val="FFFFFF"/>
                </a:solidFill>
              </a:rPr>
              <a:t>1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8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404DB-8760-4490-B990-E98BCA69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08FBB-B841-4DD8-8A48-C4B193793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4" name="ïşḷîdé">
            <a:extLst>
              <a:ext uri="{FF2B5EF4-FFF2-40B4-BE49-F238E27FC236}">
                <a16:creationId xmlns:a16="http://schemas.microsoft.com/office/drawing/2014/main" id="{B27B526E-19E3-444E-B9D5-D57447D8A58B}"/>
              </a:ext>
            </a:extLst>
          </p:cNvPr>
          <p:cNvGrpSpPr/>
          <p:nvPr/>
        </p:nvGrpSpPr>
        <p:grpSpPr>
          <a:xfrm>
            <a:off x="899886" y="1520275"/>
            <a:ext cx="9695543" cy="4392126"/>
            <a:chOff x="899886" y="1637198"/>
            <a:chExt cx="9695543" cy="4392126"/>
          </a:xfrm>
        </p:grpSpPr>
        <p:cxnSp>
          <p:nvCxnSpPr>
            <p:cNvPr id="5" name="iṧḷïḍé">
              <a:extLst>
                <a:ext uri="{FF2B5EF4-FFF2-40B4-BE49-F238E27FC236}">
                  <a16:creationId xmlns:a16="http://schemas.microsoft.com/office/drawing/2014/main" id="{3434BFFE-2480-46F3-A541-29213096800F}"/>
                </a:ext>
              </a:extLst>
            </p:cNvPr>
            <p:cNvCxnSpPr>
              <a:cxnSpLocks/>
            </p:cNvCxnSpPr>
            <p:nvPr/>
          </p:nvCxnSpPr>
          <p:spPr>
            <a:xfrm>
              <a:off x="899886" y="1821864"/>
              <a:ext cx="69668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îśľiḓê">
              <a:extLst>
                <a:ext uri="{FF2B5EF4-FFF2-40B4-BE49-F238E27FC236}">
                  <a16:creationId xmlns:a16="http://schemas.microsoft.com/office/drawing/2014/main" id="{6FEE2DCC-7D09-4418-8D23-C71D29F4B8B9}"/>
                </a:ext>
              </a:extLst>
            </p:cNvPr>
            <p:cNvSpPr txBox="1"/>
            <p:nvPr/>
          </p:nvSpPr>
          <p:spPr>
            <a:xfrm>
              <a:off x="1596571" y="1637198"/>
              <a:ext cx="309335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Supporting text here.</a:t>
              </a:r>
            </a:p>
          </p:txBody>
        </p:sp>
        <p:grpSp>
          <p:nvGrpSpPr>
            <p:cNvPr id="7" name="íṧļïďê">
              <a:extLst>
                <a:ext uri="{FF2B5EF4-FFF2-40B4-BE49-F238E27FC236}">
                  <a16:creationId xmlns:a16="http://schemas.microsoft.com/office/drawing/2014/main" id="{00323481-3877-4E13-AE07-C4CF873EC294}"/>
                </a:ext>
              </a:extLst>
            </p:cNvPr>
            <p:cNvGrpSpPr/>
            <p:nvPr/>
          </p:nvGrpSpPr>
          <p:grpSpPr>
            <a:xfrm>
              <a:off x="1596571" y="2129579"/>
              <a:ext cx="8998858" cy="3899745"/>
              <a:chOff x="1596571" y="2129579"/>
              <a:chExt cx="8998858" cy="3899745"/>
            </a:xfrm>
          </p:grpSpPr>
          <p:grpSp>
            <p:nvGrpSpPr>
              <p:cNvPr id="12" name="íSlíḋê">
                <a:extLst>
                  <a:ext uri="{FF2B5EF4-FFF2-40B4-BE49-F238E27FC236}">
                    <a16:creationId xmlns:a16="http://schemas.microsoft.com/office/drawing/2014/main" id="{6A0AD31C-8AA8-4B7F-8EC5-48B5F678C7D6}"/>
                  </a:ext>
                </a:extLst>
              </p:cNvPr>
              <p:cNvGrpSpPr/>
              <p:nvPr/>
            </p:nvGrpSpPr>
            <p:grpSpPr>
              <a:xfrm>
                <a:off x="1596571" y="2129580"/>
                <a:ext cx="2109603" cy="3251200"/>
                <a:chOff x="1596571" y="2129580"/>
                <a:chExt cx="2518229" cy="3251200"/>
              </a:xfrm>
            </p:grpSpPr>
            <p:sp>
              <p:nvSpPr>
                <p:cNvPr id="25" name="ï$ľïḓé">
                  <a:extLst>
                    <a:ext uri="{FF2B5EF4-FFF2-40B4-BE49-F238E27FC236}">
                      <a16:creationId xmlns:a16="http://schemas.microsoft.com/office/drawing/2014/main" id="{5E12FAFF-1110-40DB-BC18-792E77F83891}"/>
                    </a:ext>
                  </a:extLst>
                </p:cNvPr>
                <p:cNvSpPr/>
                <p:nvPr/>
              </p:nvSpPr>
              <p:spPr>
                <a:xfrm>
                  <a:off x="1596571" y="2129580"/>
                  <a:ext cx="2518229" cy="3251200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2000" algn="ctr"/>
                  <a:endParaRPr lang="en-GB"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26" name="îṡ1íde">
                  <a:extLst>
                    <a:ext uri="{FF2B5EF4-FFF2-40B4-BE49-F238E27FC236}">
                      <a16:creationId xmlns:a16="http://schemas.microsoft.com/office/drawing/2014/main" id="{589D6B30-B846-40A1-8453-060727244DF6}"/>
                    </a:ext>
                  </a:extLst>
                </p:cNvPr>
                <p:cNvSpPr txBox="1"/>
                <p:nvPr/>
              </p:nvSpPr>
              <p:spPr>
                <a:xfrm>
                  <a:off x="1596571" y="2985215"/>
                  <a:ext cx="2359252" cy="2372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Adjust the spacing to adapt to Chinese typesetting, use the reference line in PPT.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Unified fonts make reading more fluent.Copy paste fonts. 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Choose the only optio to retain text.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Copy paste  fonts. Choose the only option to retain text.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… …</a:t>
                  </a:r>
                </a:p>
              </p:txBody>
            </p:sp>
            <p:sp>
              <p:nvSpPr>
                <p:cNvPr id="27" name="îṡľíḑè">
                  <a:extLst>
                    <a:ext uri="{FF2B5EF4-FFF2-40B4-BE49-F238E27FC236}">
                      <a16:creationId xmlns:a16="http://schemas.microsoft.com/office/drawing/2014/main" id="{A4C36F21-4867-41D0-AF4A-FC66CD0B34B0}"/>
                    </a:ext>
                  </a:extLst>
                </p:cNvPr>
                <p:cNvSpPr txBox="1"/>
                <p:nvPr/>
              </p:nvSpPr>
              <p:spPr>
                <a:xfrm>
                  <a:off x="1755548" y="2403509"/>
                  <a:ext cx="2200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14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</a:t>
                  </a:r>
                </a:p>
              </p:txBody>
            </p:sp>
          </p:grpSp>
          <p:grpSp>
            <p:nvGrpSpPr>
              <p:cNvPr id="13" name="îŝlïḓè">
                <a:extLst>
                  <a:ext uri="{FF2B5EF4-FFF2-40B4-BE49-F238E27FC236}">
                    <a16:creationId xmlns:a16="http://schemas.microsoft.com/office/drawing/2014/main" id="{B0C48C02-7795-467F-9C21-EDDE5F758D4B}"/>
                  </a:ext>
                </a:extLst>
              </p:cNvPr>
              <p:cNvGrpSpPr/>
              <p:nvPr/>
            </p:nvGrpSpPr>
            <p:grpSpPr>
              <a:xfrm>
                <a:off x="3892989" y="2129580"/>
                <a:ext cx="2109603" cy="2109045"/>
                <a:chOff x="1596571" y="2129580"/>
                <a:chExt cx="2518229" cy="2109045"/>
              </a:xfrm>
            </p:grpSpPr>
            <p:sp>
              <p:nvSpPr>
                <p:cNvPr id="22" name="îs1ïḋe">
                  <a:extLst>
                    <a:ext uri="{FF2B5EF4-FFF2-40B4-BE49-F238E27FC236}">
                      <a16:creationId xmlns:a16="http://schemas.microsoft.com/office/drawing/2014/main" id="{A0A6F3D6-C4D0-4A43-AD25-130A960C7100}"/>
                    </a:ext>
                  </a:extLst>
                </p:cNvPr>
                <p:cNvSpPr/>
                <p:nvPr/>
              </p:nvSpPr>
              <p:spPr>
                <a:xfrm>
                  <a:off x="1596571" y="2129580"/>
                  <a:ext cx="2518229" cy="2109045"/>
                </a:xfrm>
                <a:prstGeom prst="rect">
                  <a:avLst/>
                </a:prstGeom>
                <a:solidFill>
                  <a:schemeClr val="accent2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2000" algn="ctr"/>
                  <a:endParaRPr lang="en-GB"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23" name="íṧļïdè">
                  <a:extLst>
                    <a:ext uri="{FF2B5EF4-FFF2-40B4-BE49-F238E27FC236}">
                      <a16:creationId xmlns:a16="http://schemas.microsoft.com/office/drawing/2014/main" id="{80BD73D3-F5B5-4D67-9F5E-5E7D9D08014B}"/>
                    </a:ext>
                  </a:extLst>
                </p:cNvPr>
                <p:cNvSpPr txBox="1"/>
                <p:nvPr/>
              </p:nvSpPr>
              <p:spPr>
                <a:xfrm>
                  <a:off x="1596571" y="2985215"/>
                  <a:ext cx="2359252" cy="1217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Unified fonts make reading more fluent.Copy paste fonts. 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Choose the only optio to retain text.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… …</a:t>
                  </a:r>
                </a:p>
              </p:txBody>
            </p:sp>
            <p:sp>
              <p:nvSpPr>
                <p:cNvPr id="24" name="íṣļïḑè">
                  <a:extLst>
                    <a:ext uri="{FF2B5EF4-FFF2-40B4-BE49-F238E27FC236}">
                      <a16:creationId xmlns:a16="http://schemas.microsoft.com/office/drawing/2014/main" id="{20EDAA7C-7E6D-4794-A23D-E67D5A88E5F1}"/>
                    </a:ext>
                  </a:extLst>
                </p:cNvPr>
                <p:cNvSpPr txBox="1"/>
                <p:nvPr/>
              </p:nvSpPr>
              <p:spPr>
                <a:xfrm>
                  <a:off x="1755548" y="2403509"/>
                  <a:ext cx="2200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14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</a:t>
                  </a:r>
                </a:p>
              </p:txBody>
            </p:sp>
          </p:grpSp>
          <p:grpSp>
            <p:nvGrpSpPr>
              <p:cNvPr id="14" name="ïSḷíḋè">
                <a:extLst>
                  <a:ext uri="{FF2B5EF4-FFF2-40B4-BE49-F238E27FC236}">
                    <a16:creationId xmlns:a16="http://schemas.microsoft.com/office/drawing/2014/main" id="{97BF563D-838A-4991-9BEF-B4CD788DD849}"/>
                  </a:ext>
                </a:extLst>
              </p:cNvPr>
              <p:cNvGrpSpPr/>
              <p:nvPr/>
            </p:nvGrpSpPr>
            <p:grpSpPr>
              <a:xfrm>
                <a:off x="6189407" y="2129579"/>
                <a:ext cx="2109603" cy="3899745"/>
                <a:chOff x="1596571" y="2129579"/>
                <a:chExt cx="2518229" cy="3899745"/>
              </a:xfrm>
            </p:grpSpPr>
            <p:sp>
              <p:nvSpPr>
                <p:cNvPr id="19" name="íSľiḓé">
                  <a:extLst>
                    <a:ext uri="{FF2B5EF4-FFF2-40B4-BE49-F238E27FC236}">
                      <a16:creationId xmlns:a16="http://schemas.microsoft.com/office/drawing/2014/main" id="{6C1ECC57-14D3-4D3D-9EEE-5702A26950FA}"/>
                    </a:ext>
                  </a:extLst>
                </p:cNvPr>
                <p:cNvSpPr/>
                <p:nvPr/>
              </p:nvSpPr>
              <p:spPr>
                <a:xfrm>
                  <a:off x="1596571" y="2129579"/>
                  <a:ext cx="2518229" cy="3899745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2000" algn="ctr"/>
                  <a:endParaRPr lang="en-GB"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20" name="îSľïḋé">
                  <a:extLst>
                    <a:ext uri="{FF2B5EF4-FFF2-40B4-BE49-F238E27FC236}">
                      <a16:creationId xmlns:a16="http://schemas.microsoft.com/office/drawing/2014/main" id="{93212A7F-4EDB-4BAC-A1B1-3A84C8DF3F3B}"/>
                    </a:ext>
                  </a:extLst>
                </p:cNvPr>
                <p:cNvSpPr txBox="1"/>
                <p:nvPr/>
              </p:nvSpPr>
              <p:spPr>
                <a:xfrm>
                  <a:off x="1596571" y="2985215"/>
                  <a:ext cx="2359252" cy="2833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Theme  color makes PPT more convenient to change.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Adjust the spacing to adapt to Chinese typesetting, use the reference line in PPT.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Unified fonts make reading more fluent.Copy paste fonts. Choose the only optio to retain text.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Copy paste  fonts. Choose the only option to retain text.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… …</a:t>
                  </a:r>
                </a:p>
              </p:txBody>
            </p:sp>
            <p:sp>
              <p:nvSpPr>
                <p:cNvPr id="21" name="îŝlidè">
                  <a:extLst>
                    <a:ext uri="{FF2B5EF4-FFF2-40B4-BE49-F238E27FC236}">
                      <a16:creationId xmlns:a16="http://schemas.microsoft.com/office/drawing/2014/main" id="{BE50E244-A87B-45EC-BEF3-84CAEEC927EE}"/>
                    </a:ext>
                  </a:extLst>
                </p:cNvPr>
                <p:cNvSpPr txBox="1"/>
                <p:nvPr/>
              </p:nvSpPr>
              <p:spPr>
                <a:xfrm>
                  <a:off x="1755548" y="2403509"/>
                  <a:ext cx="2200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14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</a:t>
                  </a:r>
                </a:p>
              </p:txBody>
            </p:sp>
          </p:grpSp>
          <p:grpSp>
            <p:nvGrpSpPr>
              <p:cNvPr id="15" name="îṧľide">
                <a:extLst>
                  <a:ext uri="{FF2B5EF4-FFF2-40B4-BE49-F238E27FC236}">
                    <a16:creationId xmlns:a16="http://schemas.microsoft.com/office/drawing/2014/main" id="{5C96499E-4E64-4EFD-BBB1-9FF7D75C88F9}"/>
                  </a:ext>
                </a:extLst>
              </p:cNvPr>
              <p:cNvGrpSpPr/>
              <p:nvPr/>
            </p:nvGrpSpPr>
            <p:grpSpPr>
              <a:xfrm>
                <a:off x="8485826" y="2129580"/>
                <a:ext cx="2109603" cy="2842470"/>
                <a:chOff x="1596571" y="2129580"/>
                <a:chExt cx="2518229" cy="2842470"/>
              </a:xfrm>
            </p:grpSpPr>
            <p:sp>
              <p:nvSpPr>
                <p:cNvPr id="16" name="îṧlïdê">
                  <a:extLst>
                    <a:ext uri="{FF2B5EF4-FFF2-40B4-BE49-F238E27FC236}">
                      <a16:creationId xmlns:a16="http://schemas.microsoft.com/office/drawing/2014/main" id="{AA90069D-818C-49F5-BCA6-9E19E0FDF40A}"/>
                    </a:ext>
                  </a:extLst>
                </p:cNvPr>
                <p:cNvSpPr/>
                <p:nvPr/>
              </p:nvSpPr>
              <p:spPr>
                <a:xfrm>
                  <a:off x="1596571" y="2129580"/>
                  <a:ext cx="2518229" cy="2842470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2000" algn="ctr"/>
                  <a:endParaRPr lang="en-GB"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7" name="îṡḻîḓe">
                  <a:extLst>
                    <a:ext uri="{FF2B5EF4-FFF2-40B4-BE49-F238E27FC236}">
                      <a16:creationId xmlns:a16="http://schemas.microsoft.com/office/drawing/2014/main" id="{960945A3-C821-4659-9863-F6AC87F128F3}"/>
                    </a:ext>
                  </a:extLst>
                </p:cNvPr>
                <p:cNvSpPr txBox="1"/>
                <p:nvPr/>
              </p:nvSpPr>
              <p:spPr>
                <a:xfrm>
                  <a:off x="1596571" y="2985215"/>
                  <a:ext cx="2359252" cy="191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Adjust the spacing to adapt to Chinese typesetting, use the reference line in PPT.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Unified fonts make reading more fluent.Copy paste fonts. 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Choose the only optio to retain text.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… …</a:t>
                  </a:r>
                </a:p>
              </p:txBody>
            </p:sp>
            <p:sp>
              <p:nvSpPr>
                <p:cNvPr id="18" name="îś1iḋê">
                  <a:extLst>
                    <a:ext uri="{FF2B5EF4-FFF2-40B4-BE49-F238E27FC236}">
                      <a16:creationId xmlns:a16="http://schemas.microsoft.com/office/drawing/2014/main" id="{1481CC2E-93A9-4FA1-9748-357833FD26D9}"/>
                    </a:ext>
                  </a:extLst>
                </p:cNvPr>
                <p:cNvSpPr txBox="1"/>
                <p:nvPr/>
              </p:nvSpPr>
              <p:spPr>
                <a:xfrm>
                  <a:off x="1755548" y="2403509"/>
                  <a:ext cx="2200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14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</a:t>
                  </a:r>
                </a:p>
              </p:txBody>
            </p:sp>
          </p:grpSp>
        </p:grpSp>
        <p:sp>
          <p:nvSpPr>
            <p:cNvPr id="8" name="ïśľïḋê">
              <a:extLst>
                <a:ext uri="{FF2B5EF4-FFF2-40B4-BE49-F238E27FC236}">
                  <a16:creationId xmlns:a16="http://schemas.microsoft.com/office/drawing/2014/main" id="{F79B6287-3E5D-49C4-A1B1-136D3B56E413}"/>
                </a:ext>
              </a:extLst>
            </p:cNvPr>
            <p:cNvSpPr/>
            <p:nvPr/>
          </p:nvSpPr>
          <p:spPr>
            <a:xfrm>
              <a:off x="3187699" y="2482253"/>
              <a:ext cx="166939" cy="166938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9" name="iŝḻîḓè">
              <a:extLst>
                <a:ext uri="{FF2B5EF4-FFF2-40B4-BE49-F238E27FC236}">
                  <a16:creationId xmlns:a16="http://schemas.microsoft.com/office/drawing/2014/main" id="{EAF53C04-D8F8-4120-BC92-630AC1CF1FC3}"/>
                </a:ext>
              </a:extLst>
            </p:cNvPr>
            <p:cNvSpPr/>
            <p:nvPr/>
          </p:nvSpPr>
          <p:spPr>
            <a:xfrm>
              <a:off x="5484117" y="2482253"/>
              <a:ext cx="166939" cy="1669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isḻíḋê">
              <a:extLst>
                <a:ext uri="{FF2B5EF4-FFF2-40B4-BE49-F238E27FC236}">
                  <a16:creationId xmlns:a16="http://schemas.microsoft.com/office/drawing/2014/main" id="{097A4A66-F425-46C7-A8FD-5B23481801E4}"/>
                </a:ext>
              </a:extLst>
            </p:cNvPr>
            <p:cNvSpPr/>
            <p:nvPr/>
          </p:nvSpPr>
          <p:spPr>
            <a:xfrm>
              <a:off x="7780535" y="2482253"/>
              <a:ext cx="166939" cy="166938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íṧḻîḋê">
              <a:extLst>
                <a:ext uri="{FF2B5EF4-FFF2-40B4-BE49-F238E27FC236}">
                  <a16:creationId xmlns:a16="http://schemas.microsoft.com/office/drawing/2014/main" id="{58484365-A167-4C89-8FA4-AC980C301CDF}"/>
                </a:ext>
              </a:extLst>
            </p:cNvPr>
            <p:cNvSpPr/>
            <p:nvPr/>
          </p:nvSpPr>
          <p:spPr>
            <a:xfrm>
              <a:off x="10076954" y="2482253"/>
              <a:ext cx="166939" cy="16693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29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404DB-8760-4490-B990-E98BCA69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08FBB-B841-4DD8-8A48-C4B193793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4" name="ïṣḻiḓè">
            <a:extLst>
              <a:ext uri="{FF2B5EF4-FFF2-40B4-BE49-F238E27FC236}">
                <a16:creationId xmlns:a16="http://schemas.microsoft.com/office/drawing/2014/main" id="{8A6B1495-78E2-44A0-98AE-BA4A0E09C803}"/>
              </a:ext>
            </a:extLst>
          </p:cNvPr>
          <p:cNvGrpSpPr/>
          <p:nvPr/>
        </p:nvGrpSpPr>
        <p:grpSpPr>
          <a:xfrm>
            <a:off x="921441" y="2060848"/>
            <a:ext cx="10349118" cy="3513331"/>
            <a:chOff x="780980" y="2155613"/>
            <a:chExt cx="10349118" cy="3513331"/>
          </a:xfrm>
        </p:grpSpPr>
        <p:grpSp>
          <p:nvGrpSpPr>
            <p:cNvPr id="5" name="íšḻîḓe">
              <a:extLst>
                <a:ext uri="{FF2B5EF4-FFF2-40B4-BE49-F238E27FC236}">
                  <a16:creationId xmlns:a16="http://schemas.microsoft.com/office/drawing/2014/main" id="{5F37E42D-025B-4EAD-AAB8-DF2E31CB336B}"/>
                </a:ext>
              </a:extLst>
            </p:cNvPr>
            <p:cNvGrpSpPr/>
            <p:nvPr/>
          </p:nvGrpSpPr>
          <p:grpSpPr>
            <a:xfrm>
              <a:off x="780980" y="2155613"/>
              <a:ext cx="1883844" cy="3513331"/>
              <a:chOff x="2329413" y="2417723"/>
              <a:chExt cx="1883844" cy="3513331"/>
            </a:xfrm>
          </p:grpSpPr>
          <p:sp>
            <p:nvSpPr>
              <p:cNvPr id="26" name="isľíďe">
                <a:extLst>
                  <a:ext uri="{FF2B5EF4-FFF2-40B4-BE49-F238E27FC236}">
                    <a16:creationId xmlns:a16="http://schemas.microsoft.com/office/drawing/2014/main" id="{B1791C18-BE92-4B98-A8E9-367A6B9C7B45}"/>
                  </a:ext>
                </a:extLst>
              </p:cNvPr>
              <p:cNvSpPr/>
              <p:nvPr/>
            </p:nvSpPr>
            <p:spPr>
              <a:xfrm>
                <a:off x="2329413" y="2417723"/>
                <a:ext cx="1883844" cy="568172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20XX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27" name="ï$ḻiḑê">
                <a:extLst>
                  <a:ext uri="{FF2B5EF4-FFF2-40B4-BE49-F238E27FC236}">
                    <a16:creationId xmlns:a16="http://schemas.microsoft.com/office/drawing/2014/main" id="{B95CA7A1-1E60-4240-944A-EC7D10CCE252}"/>
                  </a:ext>
                </a:extLst>
              </p:cNvPr>
              <p:cNvGrpSpPr/>
              <p:nvPr/>
            </p:nvGrpSpPr>
            <p:grpSpPr>
              <a:xfrm>
                <a:off x="2329413" y="3230356"/>
                <a:ext cx="1883844" cy="2700698"/>
                <a:chOff x="2532613" y="3230356"/>
                <a:chExt cx="1883844" cy="2700698"/>
              </a:xfrm>
            </p:grpSpPr>
            <p:sp>
              <p:nvSpPr>
                <p:cNvPr id="28" name="ïSļiḍé">
                  <a:extLst>
                    <a:ext uri="{FF2B5EF4-FFF2-40B4-BE49-F238E27FC236}">
                      <a16:creationId xmlns:a16="http://schemas.microsoft.com/office/drawing/2014/main" id="{05BF98F2-7AC4-4038-8A3C-B958C17E1951}"/>
                    </a:ext>
                  </a:extLst>
                </p:cNvPr>
                <p:cNvSpPr txBox="1"/>
                <p:nvPr/>
              </p:nvSpPr>
              <p:spPr>
                <a:xfrm>
                  <a:off x="2532613" y="3230356"/>
                  <a:ext cx="1159613" cy="39574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here.</a:t>
                  </a:r>
                </a:p>
              </p:txBody>
            </p:sp>
            <p:sp>
              <p:nvSpPr>
                <p:cNvPr id="29" name="išḷîḓê">
                  <a:extLst>
                    <a:ext uri="{FF2B5EF4-FFF2-40B4-BE49-F238E27FC236}">
                      <a16:creationId xmlns:a16="http://schemas.microsoft.com/office/drawing/2014/main" id="{C32FC05C-7415-49C5-AF9C-4E2FC13A6A35}"/>
                    </a:ext>
                  </a:extLst>
                </p:cNvPr>
                <p:cNvSpPr txBox="1"/>
                <p:nvPr/>
              </p:nvSpPr>
              <p:spPr>
                <a:xfrm>
                  <a:off x="2532613" y="3702110"/>
                  <a:ext cx="1883844" cy="222894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50000"/>
                    </a:lnSpc>
                    <a:defRPr sz="1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defRPr>
                  </a:lvl1pPr>
                </a:lstStyle>
                <a:p>
                  <a:pPr algn="just">
                    <a:lnSpc>
                      <a:spcPct val="130000"/>
                    </a:lnSpc>
                  </a:pP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Lorem ipsum dolor sit amet, consectetuer adipiscing elit. Maecenas porttitor congue massa. Fusce posuere, magna sed pulvinar ultricies, purus lectus malesuada libero, sit amet commodo magna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eros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.</a:t>
                  </a:r>
                </a:p>
                <a:p>
                  <a:pPr algn="just">
                    <a:lnSpc>
                      <a:spcPct val="130000"/>
                    </a:lnSpc>
                  </a:pPr>
                  <a:endParaRPr kumimoji="1" lang="en-US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" name="ïşľîḑê">
              <a:extLst>
                <a:ext uri="{FF2B5EF4-FFF2-40B4-BE49-F238E27FC236}">
                  <a16:creationId xmlns:a16="http://schemas.microsoft.com/office/drawing/2014/main" id="{55AD6EA0-77B9-40A7-B5D3-9F83A15FD302}"/>
                </a:ext>
              </a:extLst>
            </p:cNvPr>
            <p:cNvGrpSpPr/>
            <p:nvPr/>
          </p:nvGrpSpPr>
          <p:grpSpPr>
            <a:xfrm>
              <a:off x="2897299" y="2155613"/>
              <a:ext cx="1883844" cy="3513331"/>
              <a:chOff x="4270664" y="2417723"/>
              <a:chExt cx="1883844" cy="3513331"/>
            </a:xfrm>
          </p:grpSpPr>
          <p:sp>
            <p:nvSpPr>
              <p:cNvPr id="22" name="íśḷïḍe">
                <a:extLst>
                  <a:ext uri="{FF2B5EF4-FFF2-40B4-BE49-F238E27FC236}">
                    <a16:creationId xmlns:a16="http://schemas.microsoft.com/office/drawing/2014/main" id="{01A4D297-AA8D-4CB7-98B3-C5AC0D0175C3}"/>
                  </a:ext>
                </a:extLst>
              </p:cNvPr>
              <p:cNvSpPr/>
              <p:nvPr/>
            </p:nvSpPr>
            <p:spPr>
              <a:xfrm>
                <a:off x="4270664" y="2417723"/>
                <a:ext cx="1883844" cy="568172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20XX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23" name="ïṣlide">
                <a:extLst>
                  <a:ext uri="{FF2B5EF4-FFF2-40B4-BE49-F238E27FC236}">
                    <a16:creationId xmlns:a16="http://schemas.microsoft.com/office/drawing/2014/main" id="{C4B2F5D7-F83C-461E-B72B-EC66CF60473C}"/>
                  </a:ext>
                </a:extLst>
              </p:cNvPr>
              <p:cNvGrpSpPr/>
              <p:nvPr/>
            </p:nvGrpSpPr>
            <p:grpSpPr>
              <a:xfrm>
                <a:off x="4270664" y="3230356"/>
                <a:ext cx="1883844" cy="2700698"/>
                <a:chOff x="4473864" y="3230356"/>
                <a:chExt cx="1883844" cy="2700698"/>
              </a:xfrm>
            </p:grpSpPr>
            <p:sp>
              <p:nvSpPr>
                <p:cNvPr id="24" name="iṣ1iḍê">
                  <a:extLst>
                    <a:ext uri="{FF2B5EF4-FFF2-40B4-BE49-F238E27FC236}">
                      <a16:creationId xmlns:a16="http://schemas.microsoft.com/office/drawing/2014/main" id="{32D98A73-EF7D-4243-AC7F-17FC423E84B8}"/>
                    </a:ext>
                  </a:extLst>
                </p:cNvPr>
                <p:cNvSpPr txBox="1"/>
                <p:nvPr/>
              </p:nvSpPr>
              <p:spPr>
                <a:xfrm>
                  <a:off x="4473864" y="3230356"/>
                  <a:ext cx="1159613" cy="39574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here.</a:t>
                  </a:r>
                </a:p>
              </p:txBody>
            </p:sp>
            <p:sp>
              <p:nvSpPr>
                <p:cNvPr id="25" name="ï$ľíḑê">
                  <a:extLst>
                    <a:ext uri="{FF2B5EF4-FFF2-40B4-BE49-F238E27FC236}">
                      <a16:creationId xmlns:a16="http://schemas.microsoft.com/office/drawing/2014/main" id="{0657DA07-51CD-404B-A3F6-8B144EB32824}"/>
                    </a:ext>
                  </a:extLst>
                </p:cNvPr>
                <p:cNvSpPr txBox="1"/>
                <p:nvPr/>
              </p:nvSpPr>
              <p:spPr>
                <a:xfrm>
                  <a:off x="4473864" y="3702110"/>
                  <a:ext cx="1883844" cy="222894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50000"/>
                    </a:lnSpc>
                    <a:defRPr sz="1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defRPr>
                  </a:lvl1pPr>
                </a:lstStyle>
                <a:p>
                  <a:pPr algn="just">
                    <a:lnSpc>
                      <a:spcPct val="130000"/>
                    </a:lnSpc>
                  </a:pP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Lorem ipsum dolor sit amet, consectetuer adipiscing elit. Maecenas porttitor congue massa. Fusce posuere, magna sed pulvinar ultricies, purus lectus malesuada libero, sit amet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commodo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 magna.</a:t>
                  </a:r>
                </a:p>
                <a:p>
                  <a:pPr algn="just">
                    <a:lnSpc>
                      <a:spcPct val="130000"/>
                    </a:lnSpc>
                  </a:pPr>
                  <a:endParaRPr kumimoji="1" lang="en-US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" name="íṣľîḑê">
              <a:extLst>
                <a:ext uri="{FF2B5EF4-FFF2-40B4-BE49-F238E27FC236}">
                  <a16:creationId xmlns:a16="http://schemas.microsoft.com/office/drawing/2014/main" id="{228F1AFD-8456-4A81-B560-361F5BAD088A}"/>
                </a:ext>
              </a:extLst>
            </p:cNvPr>
            <p:cNvGrpSpPr/>
            <p:nvPr/>
          </p:nvGrpSpPr>
          <p:grpSpPr>
            <a:xfrm>
              <a:off x="5013618" y="2155613"/>
              <a:ext cx="1883844" cy="3513331"/>
              <a:chOff x="6211915" y="2417723"/>
              <a:chExt cx="1883844" cy="3513331"/>
            </a:xfrm>
          </p:grpSpPr>
          <p:sp>
            <p:nvSpPr>
              <p:cNvPr id="18" name="ïṩļïḓe">
                <a:extLst>
                  <a:ext uri="{FF2B5EF4-FFF2-40B4-BE49-F238E27FC236}">
                    <a16:creationId xmlns:a16="http://schemas.microsoft.com/office/drawing/2014/main" id="{FE06C1B7-D981-4D35-9F61-E22B0336D27F}"/>
                  </a:ext>
                </a:extLst>
              </p:cNvPr>
              <p:cNvSpPr/>
              <p:nvPr/>
            </p:nvSpPr>
            <p:spPr>
              <a:xfrm>
                <a:off x="6211915" y="2417723"/>
                <a:ext cx="1883844" cy="5681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20XX</a:t>
                </a:r>
                <a:endPara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19" name="işḷîḍê">
                <a:extLst>
                  <a:ext uri="{FF2B5EF4-FFF2-40B4-BE49-F238E27FC236}">
                    <a16:creationId xmlns:a16="http://schemas.microsoft.com/office/drawing/2014/main" id="{7BA18648-7D7F-4F80-873C-8740101C6671}"/>
                  </a:ext>
                </a:extLst>
              </p:cNvPr>
              <p:cNvGrpSpPr/>
              <p:nvPr/>
            </p:nvGrpSpPr>
            <p:grpSpPr>
              <a:xfrm>
                <a:off x="6211915" y="3230356"/>
                <a:ext cx="1883844" cy="2700698"/>
                <a:chOff x="6415115" y="3230356"/>
                <a:chExt cx="1883844" cy="2700698"/>
              </a:xfrm>
            </p:grpSpPr>
            <p:sp>
              <p:nvSpPr>
                <p:cNvPr id="20" name="íşḷïḍe">
                  <a:extLst>
                    <a:ext uri="{FF2B5EF4-FFF2-40B4-BE49-F238E27FC236}">
                      <a16:creationId xmlns:a16="http://schemas.microsoft.com/office/drawing/2014/main" id="{A41056B2-5E37-43B7-A1A8-254162DF805B}"/>
                    </a:ext>
                  </a:extLst>
                </p:cNvPr>
                <p:cNvSpPr txBox="1"/>
                <p:nvPr/>
              </p:nvSpPr>
              <p:spPr>
                <a:xfrm>
                  <a:off x="6415115" y="3230356"/>
                  <a:ext cx="1159613" cy="39574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here.</a:t>
                  </a:r>
                </a:p>
              </p:txBody>
            </p:sp>
            <p:sp>
              <p:nvSpPr>
                <p:cNvPr id="21" name="ïŝľîḑè">
                  <a:extLst>
                    <a:ext uri="{FF2B5EF4-FFF2-40B4-BE49-F238E27FC236}">
                      <a16:creationId xmlns:a16="http://schemas.microsoft.com/office/drawing/2014/main" id="{FCF7270F-D4B3-4E2A-9FE9-EA35B38D764A}"/>
                    </a:ext>
                  </a:extLst>
                </p:cNvPr>
                <p:cNvSpPr txBox="1"/>
                <p:nvPr/>
              </p:nvSpPr>
              <p:spPr>
                <a:xfrm>
                  <a:off x="6415115" y="3702110"/>
                  <a:ext cx="1883844" cy="222894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50000"/>
                    </a:lnSpc>
                    <a:defRPr sz="1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defRPr>
                  </a:lvl1pPr>
                </a:lstStyle>
                <a:p>
                  <a:pPr algn="just">
                    <a:lnSpc>
                      <a:spcPct val="130000"/>
                    </a:lnSpc>
                  </a:pP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Lorem ipsum dolor sit amet, consectetuer adipiscing elit. Maecenas porttitor congue massa. Fusce posuere, magna sed pulvinar ultricies, purus lectus malesuada libero, sit amet commodo magna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eros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quis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.</a:t>
                  </a:r>
                </a:p>
                <a:p>
                  <a:pPr algn="just">
                    <a:lnSpc>
                      <a:spcPct val="130000"/>
                    </a:lnSpc>
                  </a:pPr>
                  <a:endParaRPr kumimoji="1" lang="en-US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" name="îsḷïḍê">
              <a:extLst>
                <a:ext uri="{FF2B5EF4-FFF2-40B4-BE49-F238E27FC236}">
                  <a16:creationId xmlns:a16="http://schemas.microsoft.com/office/drawing/2014/main" id="{826C9A00-E13B-4E83-8F88-F56A8BA452A9}"/>
                </a:ext>
              </a:extLst>
            </p:cNvPr>
            <p:cNvGrpSpPr/>
            <p:nvPr/>
          </p:nvGrpSpPr>
          <p:grpSpPr>
            <a:xfrm>
              <a:off x="7129937" y="2155613"/>
              <a:ext cx="1883844" cy="3513331"/>
              <a:chOff x="8153165" y="2417723"/>
              <a:chExt cx="1883844" cy="3513331"/>
            </a:xfrm>
          </p:grpSpPr>
          <p:sp>
            <p:nvSpPr>
              <p:cNvPr id="14" name="î$1íḋé">
                <a:extLst>
                  <a:ext uri="{FF2B5EF4-FFF2-40B4-BE49-F238E27FC236}">
                    <a16:creationId xmlns:a16="http://schemas.microsoft.com/office/drawing/2014/main" id="{91F25D3E-1D04-486C-BEC2-4BBA54353A5E}"/>
                  </a:ext>
                </a:extLst>
              </p:cNvPr>
              <p:cNvSpPr/>
              <p:nvPr/>
            </p:nvSpPr>
            <p:spPr>
              <a:xfrm>
                <a:off x="8153165" y="2417723"/>
                <a:ext cx="1883844" cy="568172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20XX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15" name="íśḷïďè">
                <a:extLst>
                  <a:ext uri="{FF2B5EF4-FFF2-40B4-BE49-F238E27FC236}">
                    <a16:creationId xmlns:a16="http://schemas.microsoft.com/office/drawing/2014/main" id="{736BE24C-775B-4687-8952-CDBC605AFF8C}"/>
                  </a:ext>
                </a:extLst>
              </p:cNvPr>
              <p:cNvGrpSpPr/>
              <p:nvPr/>
            </p:nvGrpSpPr>
            <p:grpSpPr>
              <a:xfrm>
                <a:off x="8153165" y="3230356"/>
                <a:ext cx="1883844" cy="2700698"/>
                <a:chOff x="8356365" y="3230356"/>
                <a:chExt cx="1883844" cy="2700698"/>
              </a:xfrm>
            </p:grpSpPr>
            <p:sp>
              <p:nvSpPr>
                <p:cNvPr id="16" name="iṡḷíḓé">
                  <a:extLst>
                    <a:ext uri="{FF2B5EF4-FFF2-40B4-BE49-F238E27FC236}">
                      <a16:creationId xmlns:a16="http://schemas.microsoft.com/office/drawing/2014/main" id="{39F72E0C-3DBC-408F-AB25-16A828C8979E}"/>
                    </a:ext>
                  </a:extLst>
                </p:cNvPr>
                <p:cNvSpPr txBox="1"/>
                <p:nvPr/>
              </p:nvSpPr>
              <p:spPr>
                <a:xfrm>
                  <a:off x="8356365" y="3230356"/>
                  <a:ext cx="1159613" cy="39574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here.</a:t>
                  </a:r>
                </a:p>
              </p:txBody>
            </p:sp>
            <p:sp>
              <p:nvSpPr>
                <p:cNvPr id="17" name="ïṣliḓê">
                  <a:extLst>
                    <a:ext uri="{FF2B5EF4-FFF2-40B4-BE49-F238E27FC236}">
                      <a16:creationId xmlns:a16="http://schemas.microsoft.com/office/drawing/2014/main" id="{40917935-0EB6-456A-8120-FFAAF71D2555}"/>
                    </a:ext>
                  </a:extLst>
                </p:cNvPr>
                <p:cNvSpPr txBox="1"/>
                <p:nvPr/>
              </p:nvSpPr>
              <p:spPr>
                <a:xfrm>
                  <a:off x="8356365" y="3702110"/>
                  <a:ext cx="1883844" cy="222894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50000"/>
                    </a:lnSpc>
                    <a:defRPr sz="1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defRPr>
                  </a:lvl1pPr>
                </a:lstStyle>
                <a:p>
                  <a:pPr algn="just">
                    <a:lnSpc>
                      <a:spcPct val="130000"/>
                    </a:lnSpc>
                  </a:pP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Lorem ipsum dolor sit amet, consectetuer adipiscing elit. Maecenas porttitor congue massa. Fusce posuere, magna sed pulvinar ultricies, purus lectus malesuada libero, sit amet commodo magna eros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quis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 .</a:t>
                  </a:r>
                </a:p>
                <a:p>
                  <a:pPr algn="just">
                    <a:lnSpc>
                      <a:spcPct val="130000"/>
                    </a:lnSpc>
                  </a:pPr>
                  <a:endParaRPr kumimoji="1" lang="en-US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" name="ísḷiḍé">
              <a:extLst>
                <a:ext uri="{FF2B5EF4-FFF2-40B4-BE49-F238E27FC236}">
                  <a16:creationId xmlns:a16="http://schemas.microsoft.com/office/drawing/2014/main" id="{68EFAA62-F8C6-484D-9266-B7C5F08D6C6C}"/>
                </a:ext>
              </a:extLst>
            </p:cNvPr>
            <p:cNvGrpSpPr/>
            <p:nvPr/>
          </p:nvGrpSpPr>
          <p:grpSpPr>
            <a:xfrm>
              <a:off x="9246254" y="2155613"/>
              <a:ext cx="1883844" cy="3513331"/>
              <a:chOff x="8153165" y="2417723"/>
              <a:chExt cx="1883844" cy="3513331"/>
            </a:xfrm>
          </p:grpSpPr>
          <p:sp>
            <p:nvSpPr>
              <p:cNvPr id="10" name="ísļïḓe">
                <a:extLst>
                  <a:ext uri="{FF2B5EF4-FFF2-40B4-BE49-F238E27FC236}">
                    <a16:creationId xmlns:a16="http://schemas.microsoft.com/office/drawing/2014/main" id="{088A9557-F761-4D01-AE6C-3017E735F5F8}"/>
                  </a:ext>
                </a:extLst>
              </p:cNvPr>
              <p:cNvSpPr/>
              <p:nvPr/>
            </p:nvSpPr>
            <p:spPr>
              <a:xfrm>
                <a:off x="8153165" y="2417723"/>
                <a:ext cx="1883844" cy="568172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20XX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11" name="ï$ļiḋe">
                <a:extLst>
                  <a:ext uri="{FF2B5EF4-FFF2-40B4-BE49-F238E27FC236}">
                    <a16:creationId xmlns:a16="http://schemas.microsoft.com/office/drawing/2014/main" id="{C3EAB20E-4363-4E59-9369-5D02ABAC8E1A}"/>
                  </a:ext>
                </a:extLst>
              </p:cNvPr>
              <p:cNvGrpSpPr/>
              <p:nvPr/>
            </p:nvGrpSpPr>
            <p:grpSpPr>
              <a:xfrm>
                <a:off x="8153165" y="3230356"/>
                <a:ext cx="1883844" cy="2700698"/>
                <a:chOff x="8356365" y="3230356"/>
                <a:chExt cx="1883844" cy="2700698"/>
              </a:xfrm>
            </p:grpSpPr>
            <p:sp>
              <p:nvSpPr>
                <p:cNvPr id="12" name="íšḷiḑè">
                  <a:extLst>
                    <a:ext uri="{FF2B5EF4-FFF2-40B4-BE49-F238E27FC236}">
                      <a16:creationId xmlns:a16="http://schemas.microsoft.com/office/drawing/2014/main" id="{8911ACC3-184D-40EA-A676-7C28E8B4CAE3}"/>
                    </a:ext>
                  </a:extLst>
                </p:cNvPr>
                <p:cNvSpPr txBox="1"/>
                <p:nvPr/>
              </p:nvSpPr>
              <p:spPr>
                <a:xfrm>
                  <a:off x="8356365" y="3230356"/>
                  <a:ext cx="1159613" cy="39574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here.</a:t>
                  </a:r>
                </a:p>
              </p:txBody>
            </p:sp>
            <p:sp>
              <p:nvSpPr>
                <p:cNvPr id="13" name="îSľiďê">
                  <a:extLst>
                    <a:ext uri="{FF2B5EF4-FFF2-40B4-BE49-F238E27FC236}">
                      <a16:creationId xmlns:a16="http://schemas.microsoft.com/office/drawing/2014/main" id="{1E2292B5-13E1-44F6-8E8C-05AB1444DF3A}"/>
                    </a:ext>
                  </a:extLst>
                </p:cNvPr>
                <p:cNvSpPr txBox="1"/>
                <p:nvPr/>
              </p:nvSpPr>
              <p:spPr>
                <a:xfrm>
                  <a:off x="8356365" y="3702110"/>
                  <a:ext cx="1883844" cy="222894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50000"/>
                    </a:lnSpc>
                    <a:defRPr sz="1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defRPr>
                  </a:lvl1pPr>
                </a:lstStyle>
                <a:p>
                  <a:pPr algn="just">
                    <a:lnSpc>
                      <a:spcPct val="130000"/>
                    </a:lnSpc>
                  </a:pP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Lorem ipsum dolor sit amet, consectetuer adipiscing elit. Maecenas porttitor congue massa. Fusce posuere, magna sed pulvinar ultricies, purus lectus malesuada libero, sit amet commodo magna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eros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quis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.</a:t>
                  </a:r>
                </a:p>
                <a:p>
                  <a:pPr algn="just">
                    <a:lnSpc>
                      <a:spcPct val="130000"/>
                    </a:lnSpc>
                  </a:pPr>
                  <a:endParaRPr kumimoji="1" lang="en-US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5697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404DB-8760-4490-B990-E98BCA69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08FBB-B841-4DD8-8A48-C4B193793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4" name="íŝľîďé">
            <a:extLst>
              <a:ext uri="{FF2B5EF4-FFF2-40B4-BE49-F238E27FC236}">
                <a16:creationId xmlns:a16="http://schemas.microsoft.com/office/drawing/2014/main" id="{EEA569D9-B86D-4028-BCA8-4A4EAEBB9175}"/>
              </a:ext>
            </a:extLst>
          </p:cNvPr>
          <p:cNvGrpSpPr/>
          <p:nvPr/>
        </p:nvGrpSpPr>
        <p:grpSpPr>
          <a:xfrm>
            <a:off x="947824" y="2423309"/>
            <a:ext cx="10296353" cy="2798782"/>
            <a:chOff x="1222549" y="1938318"/>
            <a:chExt cx="10296353" cy="2798782"/>
          </a:xfrm>
        </p:grpSpPr>
        <p:grpSp>
          <p:nvGrpSpPr>
            <p:cNvPr id="5" name="îSľíḑé">
              <a:extLst>
                <a:ext uri="{FF2B5EF4-FFF2-40B4-BE49-F238E27FC236}">
                  <a16:creationId xmlns:a16="http://schemas.microsoft.com/office/drawing/2014/main" id="{D1119D22-C6FA-4EC1-990C-AA49B801D5AB}"/>
                </a:ext>
              </a:extLst>
            </p:cNvPr>
            <p:cNvGrpSpPr/>
            <p:nvPr/>
          </p:nvGrpSpPr>
          <p:grpSpPr>
            <a:xfrm>
              <a:off x="4701255" y="1938318"/>
              <a:ext cx="3338941" cy="2798782"/>
              <a:chOff x="2757059" y="1938318"/>
              <a:chExt cx="3338941" cy="2798782"/>
            </a:xfrm>
          </p:grpSpPr>
          <p:sp>
            <p:nvSpPr>
              <p:cNvPr id="16" name="iṧ1ïḑe">
                <a:extLst>
                  <a:ext uri="{FF2B5EF4-FFF2-40B4-BE49-F238E27FC236}">
                    <a16:creationId xmlns:a16="http://schemas.microsoft.com/office/drawing/2014/main" id="{1C2FC108-D5A9-426B-AED4-4E886A10CE21}"/>
                  </a:ext>
                </a:extLst>
              </p:cNvPr>
              <p:cNvSpPr/>
              <p:nvPr/>
            </p:nvSpPr>
            <p:spPr>
              <a:xfrm>
                <a:off x="2757059" y="2120900"/>
                <a:ext cx="3338941" cy="2616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/>
                <a:endParaRPr lang="en-GB" sz="2400" b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7" name="ïşľidè">
                <a:extLst>
                  <a:ext uri="{FF2B5EF4-FFF2-40B4-BE49-F238E27FC236}">
                    <a16:creationId xmlns:a16="http://schemas.microsoft.com/office/drawing/2014/main" id="{9D45AF9D-8A5F-4B98-9C01-A08B6916E809}"/>
                  </a:ext>
                </a:extLst>
              </p:cNvPr>
              <p:cNvSpPr txBox="1"/>
              <p:nvPr/>
            </p:nvSpPr>
            <p:spPr>
              <a:xfrm flipH="1">
                <a:off x="3069330" y="3160033"/>
                <a:ext cx="2714398" cy="116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GB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Theme color makes PPT more convenient to change.Unified fonts make reading more fluent.Copy paste fonts. Choose the only optio to retain text.</a:t>
                </a:r>
              </a:p>
            </p:txBody>
          </p:sp>
          <p:sp>
            <p:nvSpPr>
              <p:cNvPr id="18" name="išľíďe">
                <a:extLst>
                  <a:ext uri="{FF2B5EF4-FFF2-40B4-BE49-F238E27FC236}">
                    <a16:creationId xmlns:a16="http://schemas.microsoft.com/office/drawing/2014/main" id="{3FB22CC9-4CE7-416C-B790-F3383C620F81}"/>
                  </a:ext>
                </a:extLst>
              </p:cNvPr>
              <p:cNvSpPr txBox="1"/>
              <p:nvPr/>
            </p:nvSpPr>
            <p:spPr>
              <a:xfrm flipH="1">
                <a:off x="3069330" y="2725339"/>
                <a:ext cx="2714398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Supporting text here.</a:t>
                </a:r>
              </a:p>
            </p:txBody>
          </p:sp>
          <p:sp>
            <p:nvSpPr>
              <p:cNvPr id="19" name="ïSļîḓè">
                <a:extLst>
                  <a:ext uri="{FF2B5EF4-FFF2-40B4-BE49-F238E27FC236}">
                    <a16:creationId xmlns:a16="http://schemas.microsoft.com/office/drawing/2014/main" id="{EDC55A39-C3C2-4234-9AE6-ADA57BF24711}"/>
                  </a:ext>
                </a:extLst>
              </p:cNvPr>
              <p:cNvSpPr/>
              <p:nvPr/>
            </p:nvSpPr>
            <p:spPr>
              <a:xfrm>
                <a:off x="4243948" y="1938318"/>
                <a:ext cx="365163" cy="3651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6" name="iṡľîdê">
              <a:extLst>
                <a:ext uri="{FF2B5EF4-FFF2-40B4-BE49-F238E27FC236}">
                  <a16:creationId xmlns:a16="http://schemas.microsoft.com/office/drawing/2014/main" id="{3CFCB341-7BBB-4F13-8AB8-BBB545CBCB0C}"/>
                </a:ext>
              </a:extLst>
            </p:cNvPr>
            <p:cNvGrpSpPr/>
            <p:nvPr/>
          </p:nvGrpSpPr>
          <p:grpSpPr>
            <a:xfrm>
              <a:off x="1222549" y="1938318"/>
              <a:ext cx="3338941" cy="2798782"/>
              <a:chOff x="2757059" y="1938318"/>
              <a:chExt cx="3338941" cy="2798782"/>
            </a:xfrm>
          </p:grpSpPr>
          <p:sp>
            <p:nvSpPr>
              <p:cNvPr id="12" name="işḻíḓé">
                <a:extLst>
                  <a:ext uri="{FF2B5EF4-FFF2-40B4-BE49-F238E27FC236}">
                    <a16:creationId xmlns:a16="http://schemas.microsoft.com/office/drawing/2014/main" id="{E3B963EC-E3E9-48A1-A587-670CF1CDF69F}"/>
                  </a:ext>
                </a:extLst>
              </p:cNvPr>
              <p:cNvSpPr/>
              <p:nvPr/>
            </p:nvSpPr>
            <p:spPr>
              <a:xfrm>
                <a:off x="2757059" y="2120900"/>
                <a:ext cx="3338941" cy="261620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/>
                <a:endParaRPr lang="en-GB" sz="2400" b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3" name="íṡľíḍè">
                <a:extLst>
                  <a:ext uri="{FF2B5EF4-FFF2-40B4-BE49-F238E27FC236}">
                    <a16:creationId xmlns:a16="http://schemas.microsoft.com/office/drawing/2014/main" id="{415B211B-35D7-45DF-96D6-895E17CCD3FB}"/>
                  </a:ext>
                </a:extLst>
              </p:cNvPr>
              <p:cNvSpPr txBox="1"/>
              <p:nvPr/>
            </p:nvSpPr>
            <p:spPr>
              <a:xfrm flipH="1">
                <a:off x="3069330" y="3160033"/>
                <a:ext cx="2714398" cy="116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GB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Theme color makes PPT more convenient to change.Unified fonts make reading more fluent.Copy paste fonts. Choose the only optio to retain text.</a:t>
                </a:r>
              </a:p>
            </p:txBody>
          </p:sp>
          <p:sp>
            <p:nvSpPr>
              <p:cNvPr id="14" name="í$ḷiḑê">
                <a:extLst>
                  <a:ext uri="{FF2B5EF4-FFF2-40B4-BE49-F238E27FC236}">
                    <a16:creationId xmlns:a16="http://schemas.microsoft.com/office/drawing/2014/main" id="{8CEF8380-9CED-42CE-8230-22548763FA94}"/>
                  </a:ext>
                </a:extLst>
              </p:cNvPr>
              <p:cNvSpPr txBox="1"/>
              <p:nvPr/>
            </p:nvSpPr>
            <p:spPr>
              <a:xfrm flipH="1">
                <a:off x="3069330" y="2725339"/>
                <a:ext cx="2714398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Supporting text here.</a:t>
                </a:r>
              </a:p>
            </p:txBody>
          </p:sp>
          <p:sp>
            <p:nvSpPr>
              <p:cNvPr id="15" name="íS1iḑé">
                <a:extLst>
                  <a:ext uri="{FF2B5EF4-FFF2-40B4-BE49-F238E27FC236}">
                    <a16:creationId xmlns:a16="http://schemas.microsoft.com/office/drawing/2014/main" id="{BC558D06-F601-47D1-86E6-49F6CC70571E}"/>
                  </a:ext>
                </a:extLst>
              </p:cNvPr>
              <p:cNvSpPr/>
              <p:nvPr/>
            </p:nvSpPr>
            <p:spPr>
              <a:xfrm>
                <a:off x="4243948" y="1938318"/>
                <a:ext cx="365163" cy="3651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7" name="iṣ1îḓè">
              <a:extLst>
                <a:ext uri="{FF2B5EF4-FFF2-40B4-BE49-F238E27FC236}">
                  <a16:creationId xmlns:a16="http://schemas.microsoft.com/office/drawing/2014/main" id="{1D50D2F9-8713-4C14-AD34-B9EB1BA1EE60}"/>
                </a:ext>
              </a:extLst>
            </p:cNvPr>
            <p:cNvGrpSpPr/>
            <p:nvPr/>
          </p:nvGrpSpPr>
          <p:grpSpPr>
            <a:xfrm>
              <a:off x="8179961" y="1938318"/>
              <a:ext cx="3338941" cy="2798782"/>
              <a:chOff x="2757059" y="1938318"/>
              <a:chExt cx="3338941" cy="2798782"/>
            </a:xfrm>
          </p:grpSpPr>
          <p:sp>
            <p:nvSpPr>
              <p:cNvPr id="8" name="îṡḷîde">
                <a:extLst>
                  <a:ext uri="{FF2B5EF4-FFF2-40B4-BE49-F238E27FC236}">
                    <a16:creationId xmlns:a16="http://schemas.microsoft.com/office/drawing/2014/main" id="{AA2FC378-EF94-4145-928A-85CC3EDF0AE0}"/>
                  </a:ext>
                </a:extLst>
              </p:cNvPr>
              <p:cNvSpPr/>
              <p:nvPr/>
            </p:nvSpPr>
            <p:spPr>
              <a:xfrm>
                <a:off x="2757059" y="2120900"/>
                <a:ext cx="3338941" cy="261620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/>
                <a:endParaRPr lang="en-GB" sz="2400" b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9" name="îŝ1ïdé">
                <a:extLst>
                  <a:ext uri="{FF2B5EF4-FFF2-40B4-BE49-F238E27FC236}">
                    <a16:creationId xmlns:a16="http://schemas.microsoft.com/office/drawing/2014/main" id="{86DB7886-B3B1-42E4-ACAD-50605E8F37F7}"/>
                  </a:ext>
                </a:extLst>
              </p:cNvPr>
              <p:cNvSpPr txBox="1"/>
              <p:nvPr/>
            </p:nvSpPr>
            <p:spPr>
              <a:xfrm flipH="1">
                <a:off x="3069330" y="3160033"/>
                <a:ext cx="2714398" cy="116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GB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Theme color makes PPT more convenient to change.Unified fonts make reading more fluent.Copy paste fonts. Choose the only optio to retain text.</a:t>
                </a:r>
              </a:p>
            </p:txBody>
          </p:sp>
          <p:sp>
            <p:nvSpPr>
              <p:cNvPr id="10" name="ïṩļíḋé">
                <a:extLst>
                  <a:ext uri="{FF2B5EF4-FFF2-40B4-BE49-F238E27FC236}">
                    <a16:creationId xmlns:a16="http://schemas.microsoft.com/office/drawing/2014/main" id="{EB89C078-5BF4-4E8D-ACE3-9FF150FE397B}"/>
                  </a:ext>
                </a:extLst>
              </p:cNvPr>
              <p:cNvSpPr txBox="1"/>
              <p:nvPr/>
            </p:nvSpPr>
            <p:spPr>
              <a:xfrm flipH="1">
                <a:off x="3069330" y="2725339"/>
                <a:ext cx="2714398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Supporting text here.</a:t>
                </a:r>
              </a:p>
            </p:txBody>
          </p:sp>
          <p:sp>
            <p:nvSpPr>
              <p:cNvPr id="11" name="î$ḷíḋe">
                <a:extLst>
                  <a:ext uri="{FF2B5EF4-FFF2-40B4-BE49-F238E27FC236}">
                    <a16:creationId xmlns:a16="http://schemas.microsoft.com/office/drawing/2014/main" id="{F52F03E9-42A1-4C41-8EB0-DFB24685E520}"/>
                  </a:ext>
                </a:extLst>
              </p:cNvPr>
              <p:cNvSpPr/>
              <p:nvPr/>
            </p:nvSpPr>
            <p:spPr>
              <a:xfrm>
                <a:off x="4243948" y="1938318"/>
                <a:ext cx="365163" cy="3651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823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96e683d2-693a-4a30-b29f-07e50964f731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13608</TotalTime>
  <Words>1058</Words>
  <Application>Microsoft Office PowerPoint</Application>
  <PresentationFormat>宽屏</PresentationFormat>
  <Paragraphs>133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黑体</vt:lpstr>
      <vt:lpstr>STXingkai</vt:lpstr>
      <vt:lpstr>STXingkai</vt:lpstr>
      <vt:lpstr>楷体</vt:lpstr>
      <vt:lpstr>微软雅黑</vt:lpstr>
      <vt:lpstr>Arial</vt:lpstr>
      <vt:lpstr>Tahoma</vt:lpstr>
      <vt:lpstr>Times New Roman</vt:lpstr>
      <vt:lpstr>Wingdings</vt:lpstr>
      <vt:lpstr>Office 主题​​</vt:lpstr>
      <vt:lpstr>ChatGPT and New Bing</vt:lpstr>
      <vt:lpstr>PowerPoint 演示文稿</vt:lpstr>
      <vt:lpstr>PowerPoint 演示文稿</vt:lpstr>
      <vt:lpstr>章节标题</vt:lpstr>
      <vt:lpstr>PowerPoint 演示文稿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图文页面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4240</dc:creator>
  <cp:lastModifiedBy>ZhaoyuFan</cp:lastModifiedBy>
  <cp:revision>403</cp:revision>
  <dcterms:created xsi:type="dcterms:W3CDTF">2022-03-13T02:33:03Z</dcterms:created>
  <dcterms:modified xsi:type="dcterms:W3CDTF">2023-04-09T03:15:22Z</dcterms:modified>
</cp:coreProperties>
</file>