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C51C0-6C16-4E5C-AB46-F9293B4363E8}" v="8" dt="2025-03-28T15:38:11.075"/>
    <p1510:client id="{7097E0E6-7206-4AA9-966D-7327E66AA433}" v="9" dt="2025-03-28T18:35:5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1193984" y="3504651"/>
            <a:ext cx="2087385" cy="425509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>
                <a:solidFill>
                  <a:schemeClr val="bg1"/>
                </a:solidFill>
                <a:latin typeface="Calibri"/>
              </a:rPr>
              <a:t>Smart Agriculture System</a:t>
            </a:r>
            <a:endParaRPr lang="en-US" sz="2500" spc="-1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500" spc="-1">
                <a:solidFill>
                  <a:schemeClr val="bg1"/>
                </a:solidFill>
                <a:latin typeface="Calibri"/>
              </a:rPr>
              <a:t>Team ID - 8539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5244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bg1"/>
                </a:solidFill>
              </a:rPr>
              <a:t>Nisarg Shah</a:t>
            </a:r>
          </a:p>
          <a:p>
            <a:r>
              <a:rPr lang="en-IN" sz="1600">
                <a:solidFill>
                  <a:schemeClr val="bg1"/>
                </a:solidFill>
              </a:rPr>
              <a:t>Maitri </a:t>
            </a:r>
            <a:r>
              <a:rPr lang="en-IN" sz="1600" err="1">
                <a:solidFill>
                  <a:schemeClr val="bg1"/>
                </a:solidFill>
              </a:rPr>
              <a:t>Chitania</a:t>
            </a:r>
            <a:endParaRPr lang="en-IN" sz="1600">
              <a:solidFill>
                <a:schemeClr val="bg1"/>
              </a:solidFill>
            </a:endParaRPr>
          </a:p>
          <a:p>
            <a:r>
              <a:rPr lang="en-IN" sz="1600">
                <a:solidFill>
                  <a:schemeClr val="bg1"/>
                </a:solidFill>
              </a:rPr>
              <a:t>Shreel Gandhi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3D828-6C98-7BBB-4C07-4E5EA0CA5F92}"/>
              </a:ext>
            </a:extLst>
          </p:cNvPr>
          <p:cNvSpPr txBox="1"/>
          <p:nvPr/>
        </p:nvSpPr>
        <p:spPr>
          <a:xfrm>
            <a:off x="386255" y="1253359"/>
            <a:ext cx="8520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Integration with IoT &amp; Smart Farming: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Incorporate IoT devices such as soil moisture sensors, weather stations, and drones for real-time </a:t>
            </a:r>
          </a:p>
          <a:p>
            <a:r>
              <a:rPr lang="en-US" dirty="0"/>
              <a:t>       data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  Climate Change Adaptation: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AI-powered weather forecasting to help farmers prepare for extreme climate conditions.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  AI Chatbots &amp; Voice Assistants for Farmers: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AI-based query resolution for personalized farmer 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4. AI-Driven Precision Agriculture: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real-time crop monitoring for better yield estimation and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machine learning to improve crop and fertilizer recommendations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AI-based soil health analysis for long-term sustainable farming.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290132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38583-4518-1058-2454-D8144ADFFA4F}"/>
              </a:ext>
            </a:extLst>
          </p:cNvPr>
          <p:cNvSpPr txBox="1"/>
          <p:nvPr/>
        </p:nvSpPr>
        <p:spPr>
          <a:xfrm>
            <a:off x="311700" y="1184223"/>
            <a:ext cx="86286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Over the years, crop production has degraded due to various environmental factors, such as fluctuations in soil moisture and temperature. These changes directly impact crop health and yield. Additionally, new-generation farmers struggle with crucial agricultural decisions, including: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Crop Selection</a:t>
            </a:r>
            <a:r>
              <a:rPr lang="en-US" dirty="0"/>
              <a:t>: Farmers lack scientific guidance on which crops are best suited for their soil and climate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Fertilizer Management</a:t>
            </a:r>
            <a:r>
              <a:rPr lang="en-US" dirty="0"/>
              <a:t>: Many farmers are unaware of which fertilizers to use, when to apply them, and in what quantity to maintain soil fertility.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Disease Identification</a:t>
            </a:r>
            <a:r>
              <a:rPr lang="en-US" dirty="0"/>
              <a:t>: Without expert knowledge, farmers fail to detect crop diseases early, leading to significant yield losses.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7B232-63C2-F4AA-0391-600C90BC2EE2}"/>
              </a:ext>
            </a:extLst>
          </p:cNvPr>
          <p:cNvSpPr txBox="1"/>
          <p:nvPr/>
        </p:nvSpPr>
        <p:spPr>
          <a:xfrm>
            <a:off x="427220" y="1229193"/>
            <a:ext cx="84050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Agricultural productivity has declined due to changes in soil moisture and temperature, directly impacting crop yield. Additionally, new-generation farmers face challenges in: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Choosing the right crop for their soil and climate.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Selecting and applying fertilizers at the right time.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Identifying and treating crop diseases without expert guidance.</a:t>
            </a:r>
          </a:p>
          <a:p>
            <a:endParaRPr lang="en-US"/>
          </a:p>
          <a:p>
            <a:r>
              <a:rPr lang="en-US"/>
              <a:t>To address these challenges, this project develops a Smart Farming Assistant that provides data-driven insights to farmers.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Crop Recommendation – Suggests the best crops based on soil moisture, temperature, and </a:t>
            </a:r>
            <a:r>
              <a:rPr lang="en-US" err="1"/>
              <a:t>pH.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Fertilizer Guidance – Recommends which fertilizer to use and when, based on soil health and crop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Disease Detection – Uses image processing to identify plant diseases and provide treatment solutions.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6EFD0-71C2-7A65-5636-755F8EBB6C6A}"/>
              </a:ext>
            </a:extLst>
          </p:cNvPr>
          <p:cNvSpPr txBox="1"/>
          <p:nvPr/>
        </p:nvSpPr>
        <p:spPr>
          <a:xfrm>
            <a:off x="382249" y="1206708"/>
            <a:ext cx="84500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End Users of this project include: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Farmers</a:t>
            </a:r>
            <a:r>
              <a:rPr lang="en-US" dirty="0"/>
              <a:t> – To get recommendations for crop selection, fertilizer usage, and early disease detection.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Agricultural Experts</a:t>
            </a:r>
            <a:r>
              <a:rPr lang="en-US" dirty="0"/>
              <a:t> – To assist in research and provide advisory services.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Agri-Tech Companies</a:t>
            </a:r>
            <a:r>
              <a:rPr lang="en-US" dirty="0"/>
              <a:t> – To integrate the solution into smart farming products.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Government &amp; NGOs</a:t>
            </a:r>
            <a:r>
              <a:rPr lang="en-US" dirty="0"/>
              <a:t> – To promote precision farming and improve agricultural policies.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Agricultural Students &amp; Researchers</a:t>
            </a:r>
            <a:r>
              <a:rPr lang="en-US" dirty="0"/>
              <a:t> – For learning and conducting studies on crop health and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0A621-F25B-E6CC-626D-9786404C3623}"/>
              </a:ext>
            </a:extLst>
          </p:cNvPr>
          <p:cNvSpPr txBox="1"/>
          <p:nvPr/>
        </p:nvSpPr>
        <p:spPr>
          <a:xfrm>
            <a:off x="404734" y="1206708"/>
            <a:ext cx="84275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 Crop Recommendation System </a:t>
            </a:r>
            <a:r>
              <a:rPr lang="en-US" dirty="0"/>
              <a:t>-Use machine learning models algorithms to recommend the best crops based on soil type, temperature, and rainfall patterns.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Fertilizer Advisory</a:t>
            </a:r>
            <a:r>
              <a:rPr lang="en-US" dirty="0"/>
              <a:t> – Recommends suitable Fertilizers for different plants based on weather and soil conditions.</a:t>
            </a:r>
          </a:p>
          <a:p>
            <a:endParaRPr lang="en-US" dirty="0"/>
          </a:p>
          <a:p>
            <a:r>
              <a:rPr lang="en-US" b="1" dirty="0"/>
              <a:t>Disease Detection</a:t>
            </a:r>
            <a:r>
              <a:rPr lang="en-US" dirty="0"/>
              <a:t> – Farmers upload plant images, and it instantly identifies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311699" y="1017725"/>
            <a:ext cx="8520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Input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Input: Farmers enter details about their land, crops, and climatic condition(for Crop prediction), Farmers uploads image for crop disease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IN" sz="1600" dirty="0"/>
              <a:t>Processing Layer</a:t>
            </a:r>
            <a:r>
              <a:rPr lang="en-US" sz="1600" dirty="0"/>
              <a:t>: Here it contain different model to be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Crop prediction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Fertilizer recommendation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Disease detection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Output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Here, it displays analyzed data and recommendations, will give suitable crops for the season, choosing fertilizer, and disease identification.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Result / Outcomes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311700" y="1017725"/>
            <a:ext cx="81852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Improved Crop Yield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Crop selection ensures farmers grow the most suitable crops based on climate and soil conditions.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Efficient Fertilizer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Farmers receive optimized fertilizer recommendations, reducing overuse and improving soil health.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Early Disease Detection &amp; Prevention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/>
              <a:t>isease </a:t>
            </a:r>
            <a:r>
              <a:rPr lang="en-US" dirty="0"/>
              <a:t>detection system helps farmers identify and treat plant diseases before they spread.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Reduced Financial Losses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Preventing crop failure due to wrong selection, incorrect fertilizer use, or disease outbreaks saves money.</a:t>
            </a:r>
          </a:p>
          <a:p>
            <a:endParaRPr lang="en-US" dirty="0"/>
          </a:p>
          <a:p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5FB3-EA9F-7034-7406-9BFD38EA5748}"/>
              </a:ext>
            </a:extLst>
          </p:cNvPr>
          <p:cNvSpPr txBox="1"/>
          <p:nvPr/>
        </p:nvSpPr>
        <p:spPr>
          <a:xfrm>
            <a:off x="311700" y="1261241"/>
            <a:ext cx="852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system ensures that farmers, get data-driven insights to optimize crop production, manage soil health, and tackle plant diseases effectively.</a:t>
            </a:r>
          </a:p>
          <a:p>
            <a:endParaRPr lang="en-IN" sz="1800" dirty="0"/>
          </a:p>
          <a:p>
            <a:pPr>
              <a:buNone/>
            </a:pPr>
            <a:r>
              <a:rPr lang="en-US" sz="1800" dirty="0"/>
              <a:t>This project is designed to be a helping hand for farmers, offering smart recommendations based on real-time data entered by farmer. By using technologies, it simplifies complex decisions—suggesting the best crops to grow, the right fertilizers to use, and even identifying plant diseases before they spread.</a:t>
            </a: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780</Words>
  <Application>Microsoft Office PowerPoint</Application>
  <PresentationFormat>On-screen Show (16:9)</PresentationFormat>
  <Paragraphs>119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Maitri Chitania</cp:lastModifiedBy>
  <cp:revision>5</cp:revision>
  <dcterms:modified xsi:type="dcterms:W3CDTF">2025-03-29T07:56:38Z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