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4" d="100"/>
          <a:sy n="64" d="100"/>
        </p:scale>
        <p:origin x="68" y="8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03/01/2023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03/01/2023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1/3/2023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Microsoft Azure Certified: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I achieved AZ-900 Microsoft Azure Certification.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I achieved AZ-204 Microsoft Azure Certification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b="1" dirty="0"/>
              <a:t>I achieved Agile Software Development Certification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Completed Azure beginner assessment-fresher as the part of Ocean program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110607" cy="258763"/>
          </a:xfrm>
        </p:spPr>
        <p:txBody>
          <a:bodyPr/>
          <a:lstStyle/>
          <a:p>
            <a:pPr eaLnBrk="1" hangingPunct="1"/>
            <a:r>
              <a:rPr lang="nl-NL" altLang="nl-NL" dirty="0"/>
              <a:t> dharani.chiratla@capgemini.com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9381650316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A team player with good communication skill always  ready to work for the enrichment of knowledge.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en-US" sz="1100" dirty="0"/>
              <a:t>I have  knowledge on SQL, .NET , angular and HTML,CSS and Azure (AZ-900,az-204) on an intermediate level.</a:t>
            </a:r>
          </a:p>
          <a:p>
            <a:pPr marL="171450" indent="-171450" algn="just"/>
            <a:br>
              <a:rPr lang="en-US" altLang="nl-NL" dirty="0"/>
            </a:br>
            <a:endParaRPr lang="en-US" altLang="nl-NL" dirty="0"/>
          </a:p>
          <a:p>
            <a:pPr marL="171450" indent="-171450" algn="just"/>
            <a:r>
              <a:rPr lang="en-US" altLang="nl-NL" dirty="0"/>
              <a:t>			</a:t>
            </a:r>
          </a:p>
          <a:p>
            <a:pPr marL="171450" indent="-171450" algn="just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Electronics and Communication Engineering : 2018 – 2021 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000" b="1" dirty="0" err="1">
                <a:solidFill>
                  <a:srgbClr val="0070AD"/>
                </a:solidFill>
              </a:rPr>
              <a:t>c#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html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err="1"/>
              <a:t>Sql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 err="1"/>
              <a:t>Css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angular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Azure fundamentals (AZ-900)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AZ-204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</a:t>
            </a:r>
          </a:p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000" b="1" i="0" u="none" strike="noStrike" baseline="0" dirty="0">
                <a:solidFill>
                  <a:srgbClr val="006FAC"/>
                </a:solidFill>
                <a:latin typeface="Verdana" panose="020B0604030504040204" pitchFamily="34" charset="0"/>
              </a:rPr>
              <a:t>Web Technologies</a:t>
            </a:r>
            <a:endParaRPr lang="en-US" sz="1000" b="0" i="0" u="none" strike="noStrike" baseline="0" dirty="0">
              <a:solidFill>
                <a:srgbClr val="006FAC"/>
              </a:solidFill>
              <a:latin typeface="Verdana" panose="020B0604030504040204" pitchFamily="34" charset="0"/>
            </a:endParaRP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HTML5</a:t>
            </a:r>
          </a:p>
          <a:p>
            <a:r>
              <a:rPr lang="en-US" sz="1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CSS3</a:t>
            </a:r>
          </a:p>
          <a:p>
            <a:r>
              <a:rPr lang="en-US" sz="1000" b="0" i="0" u="none" strike="noStrike" baseline="0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en-US" sz="1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/TypeScript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Areas of </a:t>
            </a:r>
            <a:r>
              <a:rPr lang="en-US" altLang="nl-NL" sz="1000" b="1" dirty="0" err="1">
                <a:solidFill>
                  <a:srgbClr val="0070AD"/>
                </a:solidFill>
              </a:rPr>
              <a:t>intrest</a:t>
            </a:r>
            <a:r>
              <a:rPr lang="en-US" altLang="nl-NL" sz="1000" b="1" dirty="0">
                <a:solidFill>
                  <a:srgbClr val="0070AD"/>
                </a:solidFill>
              </a:rPr>
              <a:t> and hobbies: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Playing </a:t>
            </a:r>
            <a:r>
              <a:rPr lang="en-IN" altLang="nl-NL" sz="1000" dirty="0" err="1"/>
              <a:t>kho</a:t>
            </a:r>
            <a:r>
              <a:rPr lang="en-IN" altLang="nl-NL" sz="1000" dirty="0"/>
              <a:t>-Kho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Listening to music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cycling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Dharani Chiratla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100258" y="1991145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A711131-0D64-4A95-815A-623E8496674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7" r="16577"/>
          <a:stretch/>
        </p:blipFill>
        <p:spPr>
          <a:xfrm>
            <a:off x="383259" y="28749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42050</TotalTime>
  <Words>218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Chiratla, Dharani</cp:lastModifiedBy>
  <cp:revision>160</cp:revision>
  <dcterms:created xsi:type="dcterms:W3CDTF">2017-12-08T05:27:40Z</dcterms:created>
  <dcterms:modified xsi:type="dcterms:W3CDTF">2023-01-03T08:04:44Z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