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Microsoft Azure Certified: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I achieved AZ-900 Microsoft Azure Certification.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b="1" dirty="0"/>
              <a:t>Introduction to Microsoft Azure Cloud Services </a:t>
            </a:r>
            <a:r>
              <a:rPr lang="en-IN" altLang="en-US" b="1"/>
              <a:t>in</a:t>
            </a:r>
            <a:r>
              <a:rPr lang="en-IN" altLang="en-US"/>
              <a:t> </a:t>
            </a:r>
            <a:r>
              <a:rPr lang="en-IN" altLang="en-US" dirty="0"/>
              <a:t>C</a:t>
            </a:r>
            <a:r>
              <a:rPr lang="en-IN" altLang="en-US"/>
              <a:t>oursera </a:t>
            </a:r>
            <a:r>
              <a:rPr lang="en-IN" altLang="en-US" dirty="0"/>
              <a:t>platform.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 dharani.chiratla@capgemini.com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9381650316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I have  knowledge on SQL, .NET and HTML and Azure (AZ-900)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 : 2018 – 2021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b="1" dirty="0" err="1">
                <a:solidFill>
                  <a:srgbClr val="0070AD"/>
                </a:solidFill>
              </a:rPr>
              <a:t>c#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Sql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Azure fundamentals (AZ-900)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</a:t>
            </a:r>
            <a:r>
              <a:rPr lang="en-US" altLang="nl-NL" sz="1000" b="1" dirty="0" err="1">
                <a:solidFill>
                  <a:srgbClr val="0070AD"/>
                </a:solidFill>
              </a:rPr>
              <a:t>intrest</a:t>
            </a:r>
            <a:r>
              <a:rPr lang="en-US" altLang="nl-NL" sz="1000" b="1" dirty="0">
                <a:solidFill>
                  <a:srgbClr val="0070AD"/>
                </a:solidFill>
              </a:rPr>
              <a:t> and hobbies: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</a:t>
            </a:r>
            <a:r>
              <a:rPr lang="en-IN" altLang="nl-NL" sz="1000" dirty="0" err="1"/>
              <a:t>kho</a:t>
            </a:r>
            <a:r>
              <a:rPr lang="en-IN" altLang="nl-NL" sz="1000" dirty="0"/>
              <a:t>-Kho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cycling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Dharani Chiratla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00258" y="1991145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A711131-0D64-4A95-815A-623E849667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r="16577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42028</TotalTime>
  <Words>173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Chiratla, Dharani</cp:lastModifiedBy>
  <cp:revision>157</cp:revision>
  <dcterms:created xsi:type="dcterms:W3CDTF">2017-12-08T05:27:40Z</dcterms:created>
  <dcterms:modified xsi:type="dcterms:W3CDTF">2022-05-10T11:06:52Z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