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5" r:id="rId10"/>
    <p:sldId id="261" r:id="rId11"/>
    <p:sldId id="262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Programming </a:t>
            </a:r>
            <a:br>
              <a:rPr lang="zh-CN" altLang="en-US"/>
            </a:br>
            <a:r>
              <a:rPr lang="zh-CN" altLang="en-US"/>
              <a:t>Quantum Computers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Eric R. Johnston, Nic Harrigan</a:t>
            </a:r>
            <a:endParaRPr lang="zh-CN" altLang="en-US"/>
          </a:p>
          <a:p>
            <a:pPr algn="r"/>
            <a:r>
              <a:rPr lang="zh-CN" altLang="en-US"/>
              <a:t>&amp; Mercedes Gimeno-Segovia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可以看出QPU有着很多的缺点，为什么要研究？</a:t>
            </a:r>
            <a:endParaRPr lang="zh-CN" altLang="en-US"/>
          </a:p>
          <a:p>
            <a:r>
              <a:rPr lang="zh-CN" altLang="en-US"/>
              <a:t>----QPU可以替代现有的GPU，并且提供更优质的并行运算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104140"/>
            <a:ext cx="2872740" cy="5208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836930"/>
            <a:ext cx="6118860" cy="5311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758190"/>
            <a:ext cx="5538470" cy="5341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30" y="811530"/>
            <a:ext cx="5829300" cy="5234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788670"/>
            <a:ext cx="6431280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1940" y="872490"/>
            <a:ext cx="4411980" cy="5113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" y="781050"/>
            <a:ext cx="472440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6435"/>
            <a:ext cx="10515600" cy="4351338"/>
          </a:xfrm>
        </p:spPr>
        <p:txBody>
          <a:bodyPr/>
          <a:p>
            <a:r>
              <a:rPr lang="zh-CN" altLang="en-US"/>
              <a:t>任何</a:t>
            </a:r>
            <a:r>
              <a:rPr lang="en-US" altLang="zh-CN"/>
              <a:t>unitary operation</a:t>
            </a:r>
            <a:r>
              <a:rPr lang="zh-CN" altLang="en-US"/>
              <a:t>都可以用</a:t>
            </a:r>
            <a:r>
              <a:rPr lang="en-US" altLang="zh-CN"/>
              <a:t>Hadamard</a:t>
            </a:r>
            <a:r>
              <a:rPr lang="zh-CN" altLang="en-US"/>
              <a:t>，</a:t>
            </a:r>
            <a:r>
              <a:rPr lang="en-US" altLang="zh-CN"/>
              <a:t>phase</a:t>
            </a:r>
            <a:r>
              <a:rPr lang="zh-CN" altLang="en-US"/>
              <a:t>，</a:t>
            </a:r>
            <a:r>
              <a:rPr lang="en-US" altLang="zh-CN"/>
              <a:t>CNOT</a:t>
            </a:r>
            <a:r>
              <a:rPr lang="zh-CN" altLang="en-US"/>
              <a:t>，</a:t>
            </a:r>
            <a:r>
              <a:rPr lang="en-US" altLang="zh-CN"/>
              <a:t>T-gate</a:t>
            </a:r>
            <a:r>
              <a:rPr lang="zh-CN" altLang="en-US"/>
              <a:t>这四种门近似实现（无视误差的理想化实现）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对于量⼦计算机的误解：量⼦计算机只在特定问题和任务中，性能能够远远超越传统计算机</a:t>
            </a:r>
            <a:endParaRPr lang="zh-CN" altLang="en-US"/>
          </a:p>
          <a:p>
            <a:r>
              <a:rPr lang="zh-CN" altLang="en-US"/>
              <a:t>对于大部分任务来说，传统计算机做得很好，量子计算机也⽆法做得更好。 </a:t>
            </a:r>
            <a:endParaRPr lang="zh-CN" altLang="en-US"/>
          </a:p>
          <a:p>
            <a:r>
              <a:rPr lang="zh-CN" altLang="en-US"/>
              <a:t>因此，</a:t>
            </a:r>
            <a:r>
              <a:rPr lang="zh-CN" altLang="en-US">
                <a:sym typeface="+mn-ea"/>
              </a:rPr>
              <a:t>量子</a:t>
            </a:r>
            <a:r>
              <a:rPr lang="zh-CN" altLang="en-US"/>
              <a:t>计算机（QPU）应该被视为⼀个设备，类似于GPU，辅助CPU，对于特定任务进行处理。 量子计算机的性能由可以使用的qubit数量来衡量。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粒子的波粒⼆象性：</a:t>
            </a:r>
            <a:endParaRPr lang="zh-CN" altLang="en-US"/>
          </a:p>
          <a:p>
            <a:r>
              <a:rPr lang="zh-CN" altLang="en-US"/>
              <a:t>传统电路利用的是粒子性，也就是粒子的确定性。 </a:t>
            </a:r>
            <a:endParaRPr lang="zh-CN" altLang="en-US"/>
          </a:p>
          <a:p>
            <a:r>
              <a:rPr lang="zh-CN" altLang="en-US"/>
              <a:t>量子计算则是利用波动性，也就 是粒子的不确定性，通过外加控制，改变波动性的概率。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4020"/>
            <a:ext cx="10515600" cy="4351338"/>
          </a:xfrm>
        </p:spPr>
        <p:txBody>
          <a:bodyPr/>
          <a:p>
            <a:r>
              <a:rPr lang="zh-CN" altLang="en-US"/>
              <a:t>书中的一个</a:t>
            </a:r>
            <a:r>
              <a:rPr lang="en-US" altLang="zh-CN"/>
              <a:t>simulation</a:t>
            </a:r>
            <a:r>
              <a:rPr lang="zh-CN" altLang="en-US"/>
              <a:t>： http://oreilly-qc.github.io.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645" y="1010285"/>
            <a:ext cx="8983345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040" y="1052830"/>
            <a:ext cx="7995920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基本的门介绍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674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771906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7749540" cy="5429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QPU</a:t>
            </a:r>
            <a:r>
              <a:rPr lang="zh-CN" altLang="en-US"/>
              <a:t>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487108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1. 很少有程序能完全运行在QPU上，⼀般都是QPU辅助CPU。</a:t>
            </a:r>
            <a:endParaRPr lang="zh-CN" altLang="en-US"/>
          </a:p>
          <a:p>
            <a:r>
              <a:rPr lang="zh-CN" altLang="en-US"/>
              <a:t>2. 只有⼀些特定的任务适合于QPU进⾏处理。 </a:t>
            </a:r>
            <a:endParaRPr lang="zh-CN" altLang="en-US"/>
          </a:p>
          <a:p>
            <a:r>
              <a:rPr lang="zh-CN" altLang="en-US"/>
              <a:t>3. QPU有独⽴的时钟和独立的外部设备接⼝，和CPU不共享。 </a:t>
            </a:r>
            <a:endParaRPr lang="zh-CN" altLang="en-US"/>
          </a:p>
          <a:p>
            <a:r>
              <a:rPr lang="zh-CN" altLang="en-US"/>
              <a:t>4. QPU有特有的RAM（</a:t>
            </a:r>
            <a:r>
              <a:rPr lang="en-US" altLang="zh-CN"/>
              <a:t>QRAM</a:t>
            </a:r>
            <a:r>
              <a:rPr lang="zh-CN" altLang="en-US"/>
              <a:t>）， CPU无法进行访问。 </a:t>
            </a:r>
            <a:endParaRPr lang="zh-CN" altLang="en-US"/>
          </a:p>
          <a:p>
            <a:r>
              <a:rPr lang="zh-CN" altLang="en-US"/>
              <a:t>5. 简易 QPU可以作为芯片或者芯片的⼀部分存在。高级QPU是⼀个独⽴设备，需要冷却器。 </a:t>
            </a:r>
            <a:endParaRPr lang="zh-CN" altLang="en-US"/>
          </a:p>
          <a:p>
            <a:r>
              <a:rPr lang="zh-CN" altLang="en-US"/>
              <a:t>6. 早期的QPU很庞大，且需要特点的高电压。 </a:t>
            </a:r>
            <a:endParaRPr lang="zh-CN" altLang="en-US"/>
          </a:p>
          <a:p>
            <a:r>
              <a:rPr lang="zh-CN" altLang="en-US"/>
              <a:t>7. QPU计算结束后，会返回结果给CPU，QPU中其他数据会被抛弃。 </a:t>
            </a:r>
            <a:endParaRPr lang="zh-CN" altLang="en-US"/>
          </a:p>
          <a:p>
            <a:r>
              <a:rPr lang="zh-CN" altLang="en-US"/>
              <a:t>8. QPU的程序debug很复杂。小技巧：做控制变量，看结果如何改变。 </a:t>
            </a:r>
            <a:endParaRPr lang="zh-CN" altLang="en-US"/>
          </a:p>
          <a:p>
            <a:r>
              <a:rPr lang="zh-CN" altLang="en-US"/>
              <a:t>9. 对于某一QPU的加速优化不适用于所有的QPU，可能会导致其他QPU减速。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WPS 演示</Application>
  <PresentationFormat>宽屏</PresentationFormat>
  <Paragraphs>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Programming  Quantum Computers</vt:lpstr>
      <vt:lpstr>Introduce</vt:lpstr>
      <vt:lpstr>PowerPoint 演示文稿</vt:lpstr>
      <vt:lpstr>PowerPoint 演示文稿</vt:lpstr>
      <vt:lpstr>PowerPoint 演示文稿</vt:lpstr>
      <vt:lpstr>基本的门介绍</vt:lpstr>
      <vt:lpstr>PowerPoint 演示文稿</vt:lpstr>
      <vt:lpstr>PowerPoint 演示文稿</vt:lpstr>
      <vt:lpstr>QPU的特点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xps</cp:lastModifiedBy>
  <cp:revision>12</cp:revision>
  <dcterms:created xsi:type="dcterms:W3CDTF">2022-04-22T01:22:00Z</dcterms:created>
  <dcterms:modified xsi:type="dcterms:W3CDTF">2022-04-22T10:51:40Z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F650E777D3754A9F80EAA197ACB3F78A</vt:lpwstr>
  </property>
  <property fmtid="{D5CDD505-2E9C-101B-9397-08002B2CF9AE}" pid="3" name="KSOProductBuildVer">
    <vt:lpwstr>2052-11.1.0.11365</vt:lpwstr>
  </property>
</Properties>
</file>