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Employee Salary Prediction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9878" y="4606029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IN" sz="2000" dirty="0" err="1">
                <a:solidFill>
                  <a:srgbClr val="00B0F0"/>
                </a:solidFill>
              </a:rPr>
              <a:t>Yaramala</a:t>
            </a:r>
            <a:r>
              <a:rPr lang="en-IN" sz="2000" dirty="0">
                <a:solidFill>
                  <a:srgbClr val="00B0F0"/>
                </a:solidFill>
              </a:rPr>
              <a:t> Aravind Reddy</a:t>
            </a:r>
            <a:endParaRPr lang="en-US" sz="2000" b="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B0F0"/>
                </a:solidFill>
              </a:rPr>
              <a:t>Gandhi Institute of Technology and Management</a:t>
            </a:r>
            <a:endParaRPr lang="en-US" sz="2000" b="1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5" y="138511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Employee salary prediction is a major challenge for HR teams in modern companies.</a:t>
            </a:r>
            <a:br>
              <a:rPr lang="en-US" sz="2400" dirty="0"/>
            </a:br>
            <a:r>
              <a:rPr lang="en-US" sz="2400" dirty="0"/>
              <a:t>It involves multiple variables like education, experience, location, and role.</a:t>
            </a:r>
            <a:br>
              <a:rPr lang="en-US" sz="2400" dirty="0"/>
            </a:br>
            <a:r>
              <a:rPr lang="en-US" sz="2400" dirty="0"/>
              <a:t>Manually estimating fair compensation often leads to inconsistencies.</a:t>
            </a:r>
            <a:br>
              <a:rPr lang="en-US" sz="2400" dirty="0"/>
            </a:br>
            <a:r>
              <a:rPr lang="en-US" sz="2400" dirty="0"/>
              <a:t>This project uses machine learning to predict salaries using historical employee data.</a:t>
            </a:r>
            <a:br>
              <a:rPr lang="en-US" sz="2400" dirty="0"/>
            </a:br>
            <a:r>
              <a:rPr lang="en-US" sz="2400" dirty="0"/>
              <a:t>The goal is to help businesses offer competitive and data-driven compensation.</a:t>
            </a:r>
          </a:p>
          <a:p>
            <a:pPr marL="305435" indent="-305435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210045-6FC1-2C5C-E934-CC3F543F3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619" y="1320674"/>
            <a:ext cx="11405420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Pandas, NumPy, Matplotlib, Seaborn,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 Employee Salary Dataset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Save Format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pkl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Seaborn plots with red bars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211" y="473102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D46161-FC2F-CF67-16D0-BE530C8C4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19" y="1659286"/>
            <a:ext cx="87094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libraries and load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data – Handle missing values, remove outliers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categorical features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and prepare features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dataset into training/testing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Linear Regression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performance (R², MSE)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model using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F92815-E554-5005-8BA7-7E548185D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40011"/>
            <a:ext cx="108242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0.84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is 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plots for Gender, Department, Education (in 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 vs Predicted Salary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 output of metrics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800" b="1" dirty="0">
                <a:solidFill>
                  <a:srgbClr val="FF0000"/>
                </a:solidFill>
              </a:rPr>
              <a:t>GitHub </a:t>
            </a:r>
            <a:r>
              <a:rPr lang="en-IN" sz="2800" b="1" dirty="0" err="1">
                <a:solidFill>
                  <a:srgbClr val="FF0000"/>
                </a:solidFill>
              </a:rPr>
              <a:t>Link:https</a:t>
            </a:r>
            <a:r>
              <a:rPr lang="en-IN" sz="2800" b="1" dirty="0">
                <a:solidFill>
                  <a:srgbClr val="FF0000"/>
                </a:solidFill>
              </a:rPr>
              <a:t>://github.com/Y-Aravind-Reddy/Employee-Salary-      </a:t>
            </a:r>
            <a:r>
              <a:rPr lang="en-IN" sz="2800" b="1" dirty="0" err="1">
                <a:solidFill>
                  <a:srgbClr val="FF0000"/>
                </a:solidFill>
              </a:rPr>
              <a:t>Prediction.git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machine learning model successfully predicts employee salaries based on given features.</a:t>
            </a:r>
            <a:br>
              <a:rPr lang="en-US" sz="2800" dirty="0"/>
            </a:br>
            <a:r>
              <a:rPr lang="en-US" sz="2800" dirty="0"/>
              <a:t>It enables HR teams to make unbiased, data-driven compensation decisions.</a:t>
            </a:r>
            <a:br>
              <a:rPr lang="en-US" sz="2800" dirty="0"/>
            </a:br>
            <a:r>
              <a:rPr lang="en-US" sz="2800" dirty="0"/>
              <a:t>The model is simple, interpretable, and extendable.</a:t>
            </a:r>
            <a:br>
              <a:rPr lang="en-US" sz="2800" dirty="0"/>
            </a:br>
            <a:r>
              <a:rPr lang="en-US" sz="2800" dirty="0"/>
              <a:t>Challenges: Missing values, feature scaling, and outlier handling.</a:t>
            </a:r>
            <a:br>
              <a:rPr lang="en-US" sz="2800" dirty="0"/>
            </a:br>
            <a:r>
              <a:rPr lang="en-US" sz="2800" dirty="0"/>
              <a:t>Future models can be built using more complex algorithms.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DD6635-E655-D9F5-8AD4-9CEC5E5F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9014"/>
            <a:ext cx="11474245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Random Forest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accuracy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a Flask-based salary prediction web app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HR software systems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to predict promotions and bonuses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UI for HR professionals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81193" y="1256307"/>
            <a:ext cx="10503834" cy="45719"/>
          </a:xfrm>
        </p:spPr>
        <p:txBody>
          <a:bodyPr>
            <a:normAutofit fontScale="25000" lnSpcReduction="20000"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endParaRPr lang="en-IN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83304A-4D72-F490-A86E-68C5E6498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0022"/>
            <a:ext cx="11610808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and NumPy Docs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“Hands-On Machine Learning” by Aurélien Géron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Employee Datasets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Repositories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StackOverflow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147</TotalTime>
  <Words>376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Aravind Reddy</cp:lastModifiedBy>
  <cp:revision>38</cp:revision>
  <dcterms:created xsi:type="dcterms:W3CDTF">2021-05-26T16:50:10Z</dcterms:created>
  <dcterms:modified xsi:type="dcterms:W3CDTF">2025-07-21T16:59:16Z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