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5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F064C6-F52D-4336-A223-5A1548307A92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D97C7E-E197-40D4-82A5-79E6B281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Property 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err="1" smtClean="0"/>
              <a:t>Preetham</a:t>
            </a:r>
            <a:r>
              <a:rPr lang="en-US" dirty="0" smtClean="0"/>
              <a:t> </a:t>
            </a:r>
            <a:r>
              <a:rPr lang="en-US" dirty="0" err="1" smtClean="0"/>
              <a:t>upadhya</a:t>
            </a:r>
            <a:r>
              <a:rPr lang="en-US" dirty="0" smtClean="0"/>
              <a:t> – 01fb16ecs272</a:t>
            </a:r>
          </a:p>
          <a:p>
            <a:pPr algn="r"/>
            <a:r>
              <a:rPr lang="en-US" dirty="0" err="1" smtClean="0"/>
              <a:t>Preethishchandra</a:t>
            </a:r>
            <a:r>
              <a:rPr lang="en-US" dirty="0" smtClean="0"/>
              <a:t> Y B – 01fb16ecs273</a:t>
            </a:r>
          </a:p>
          <a:p>
            <a:pPr algn="r"/>
            <a:r>
              <a:rPr lang="en-US" dirty="0" err="1" smtClean="0"/>
              <a:t>Puneeth</a:t>
            </a:r>
            <a:r>
              <a:rPr lang="en-US" dirty="0" smtClean="0"/>
              <a:t> </a:t>
            </a:r>
            <a:r>
              <a:rPr lang="en-US" dirty="0" err="1" smtClean="0"/>
              <a:t>karkera</a:t>
            </a:r>
            <a:r>
              <a:rPr lang="en-US" dirty="0" smtClean="0"/>
              <a:t> – 01fb16ecs279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implements a realty website which allows you to buy and sell various kinds of properties</a:t>
            </a:r>
            <a:endParaRPr lang="en-US" dirty="0"/>
          </a:p>
          <a:p>
            <a:r>
              <a:rPr lang="en-US" dirty="0" smtClean="0"/>
              <a:t>A user can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Login or Sign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Search for property based on various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See various details about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Buy the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your property for a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Give feedback regarding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Frameworks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HTML/ CSS/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</a:t>
            </a:r>
            <a:r>
              <a:rPr lang="en-US" sz="2800" dirty="0"/>
              <a:t>on client side</a:t>
            </a:r>
            <a:br>
              <a:rPr lang="en-US" sz="2800" dirty="0"/>
            </a:br>
            <a:endParaRPr lang="en-US" sz="2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Flask server </a:t>
            </a:r>
            <a:r>
              <a:rPr lang="en-US" sz="2800" dirty="0" smtClean="0"/>
              <a:t>(Python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 smtClean="0"/>
              <a:t>MySQL for </a:t>
            </a:r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519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Used </a:t>
            </a:r>
            <a:r>
              <a:rPr lang="en-US" sz="2800" dirty="0" err="1"/>
              <a:t>Xhr</a:t>
            </a:r>
            <a:r>
              <a:rPr lang="en-US" sz="2800" dirty="0"/>
              <a:t> object for asynchronous search</a:t>
            </a:r>
            <a:br>
              <a:rPr lang="en-US" sz="2800" dirty="0"/>
            </a:br>
            <a:endParaRPr lang="en-US" sz="2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Used </a:t>
            </a:r>
            <a:r>
              <a:rPr lang="en-US" sz="2800" dirty="0" smtClean="0"/>
              <a:t>multistage </a:t>
            </a:r>
            <a:r>
              <a:rPr lang="en-US" sz="2800" dirty="0"/>
              <a:t>download </a:t>
            </a:r>
            <a:r>
              <a:rPr lang="en-US" sz="2800" dirty="0" smtClean="0"/>
              <a:t>for images and CSS.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Used </a:t>
            </a:r>
            <a:r>
              <a:rPr lang="en-US" sz="2800" dirty="0" smtClean="0"/>
              <a:t>predictive fetching to ensure images loaded only when the user scrolled down to that part of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Protection against XSS using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in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Protection against CSRF using Python libraries in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Protection against SQL injection by binding variables in Python &amp; Flask</a:t>
            </a:r>
          </a:p>
        </p:txBody>
      </p:sp>
    </p:spTree>
    <p:extLst>
      <p:ext uri="{BB962C8B-B14F-4D97-AF65-F5344CB8AC3E}">
        <p14:creationId xmlns:p14="http://schemas.microsoft.com/office/powerpoint/2010/main" val="42003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Designed a sentiment </a:t>
            </a:r>
            <a:r>
              <a:rPr lang="en-US" sz="3200" dirty="0" err="1" smtClean="0"/>
              <a:t>analyser</a:t>
            </a:r>
            <a:r>
              <a:rPr lang="en-US" sz="3200" dirty="0" smtClean="0"/>
              <a:t> using a Naïve Bayes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Used a movie review database to 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Used the model to give an appropriate response after the customer entered his/her feedback on the website. 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982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167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The Property Front</vt:lpstr>
      <vt:lpstr>Introduction</vt:lpstr>
      <vt:lpstr>Technologies and Frameworks Used</vt:lpstr>
      <vt:lpstr>AJAX Technologies Used</vt:lpstr>
      <vt:lpstr>Security Features Implemented</vt:lpstr>
      <vt:lpstr>Intelligent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kbl</dc:creator>
  <cp:lastModifiedBy>kbl</cp:lastModifiedBy>
  <cp:revision>8</cp:revision>
  <dcterms:created xsi:type="dcterms:W3CDTF">2019-11-22T06:01:56Z</dcterms:created>
  <dcterms:modified xsi:type="dcterms:W3CDTF">2019-11-25T06:49:03Z</dcterms:modified>
</cp:coreProperties>
</file>