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D39"/>
    <a:srgbClr val="99DF8D"/>
    <a:srgbClr val="8396C3"/>
    <a:srgbClr val="CC444E"/>
    <a:srgbClr val="D1A245"/>
    <a:srgbClr val="385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3596-02B1-423C-9CE6-B82FD29CB92F}" type="datetimeFigureOut">
              <a:rPr lang="en-GB" smtClean="0"/>
              <a:t>04/05/2017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9ACD-7D26-4BD5-9850-F1A2FA5E4A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78304" y="2626063"/>
            <a:ext cx="4668700" cy="894258"/>
            <a:chOff x="2754772" y="2710250"/>
            <a:chExt cx="6034217" cy="1230956"/>
          </a:xfrm>
        </p:grpSpPr>
        <p:sp>
          <p:nvSpPr>
            <p:cNvPr id="4" name="Rounded Rectangle 3"/>
            <p:cNvSpPr/>
            <p:nvPr/>
          </p:nvSpPr>
          <p:spPr>
            <a:xfrm>
              <a:off x="2916195" y="2710250"/>
              <a:ext cx="1606378" cy="552202"/>
            </a:xfrm>
            <a:prstGeom prst="roundRect">
              <a:avLst/>
            </a:prstGeom>
            <a:solidFill>
              <a:srgbClr val="38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Stimuli</a:t>
              </a:r>
              <a:endParaRPr lang="en-GB" sz="12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50181" y="2710250"/>
              <a:ext cx="1605600" cy="551935"/>
            </a:xfrm>
            <a:prstGeom prst="roundRect">
              <a:avLst/>
            </a:prstGeom>
            <a:solidFill>
              <a:srgbClr val="D1A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/>
                <a:t>Neural activity</a:t>
              </a:r>
              <a:endParaRPr lang="en-GB" sz="12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83389" y="2710250"/>
              <a:ext cx="1605600" cy="551935"/>
            </a:xfrm>
            <a:prstGeom prst="roundRect">
              <a:avLst/>
            </a:prstGeom>
            <a:solidFill>
              <a:srgbClr val="49A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</a:rPr>
                <a:t>Measurements</a:t>
              </a:r>
              <a:endParaRPr lang="en-GB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 flipV="1">
              <a:off x="4522573" y="2986218"/>
              <a:ext cx="527608" cy="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6655781" y="2986218"/>
              <a:ext cx="527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54772" y="3643491"/>
              <a:ext cx="1923112" cy="297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 stimuli in resting state)</a:t>
              </a:r>
              <a:endParaRPr lang="en-GB" sz="105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617428" y="3308625"/>
                  <a:ext cx="197800" cy="288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428" y="3308625"/>
                  <a:ext cx="19178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757089" y="3308625"/>
                  <a:ext cx="189605" cy="288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089" y="3308625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94529" y="3308625"/>
                  <a:ext cx="193965" cy="288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529" y="3308625"/>
                  <a:ext cx="18671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028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Peter Zeidman</cp:lastModifiedBy>
  <cp:revision>3</cp:revision>
  <dcterms:created xsi:type="dcterms:W3CDTF">2017-05-04T11:46:02Z</dcterms:created>
  <dcterms:modified xsi:type="dcterms:W3CDTF">2017-05-04T11:59:30Z</dcterms:modified>
</cp:coreProperties>
</file>