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0000"/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0737-1679-4230-8DA1-BAB232E78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7605B-F808-47D4-AAD2-8834642FF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0EBF-DA1E-467A-898E-ED87AA4B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A5CC-929D-4304-9541-AC7F4A67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148E-9286-4DFF-8E5F-BB845E9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6BEB-A22E-4FB2-B367-7C66C81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0FA8-F678-46F1-A083-25E123E0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B090-6367-4607-A303-1FB9706A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A223-EC2F-4E05-9A0D-8B42AE06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F353-40A3-41C8-871A-1A5896A0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77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547AC-90ED-4061-8538-C54D20D18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F6A381-D3D8-434F-9E47-F381BFA6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A0C4-A7BE-48CF-9321-0AB1F1DE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2A0C-A6F0-4F6C-8F77-FBBC4799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7F30-8A85-4E47-B24E-7233BC03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86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76FD-D360-4F50-8C7D-BAC0ACFB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EF9A-5A41-474E-916D-64181796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54B8-E2F6-4326-97FF-6352F59B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AE3E-A8B3-401F-A87F-0CA938A8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2E56-75E5-480E-9032-C430E25E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8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DA66-9EBD-4228-8C76-4EED1F2B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1EA7-AA4A-47B4-A296-7A18EF70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19E6C-706E-4F70-AE76-40FB0B40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8479-C27E-454D-BB20-D5085A4E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9FC3-4CC9-4CBE-B048-E4E010AD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5C7-375E-42FA-9CDA-4FB0FB0E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49C8-C39B-4876-AC94-9D54EE5CC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B8BE-4EB0-462C-B866-94DFD2B5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3F83-B545-474A-9232-10E8F68E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E019C-2D10-44CD-9675-296E9C74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C63AF-B9C4-4303-ABBB-62DFB53B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A5C5-3CAC-40F8-A12E-F8EDFF2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E6BB9-C49B-4F30-8665-368E06A6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B82B-E4B1-4EEB-BBE4-98AEAB0A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1F0FC-8008-4C49-A5DB-5B65F1B06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F8FFE-002F-49B4-9557-6B30F693F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9DF58-8561-4E98-BE60-6F0A647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7EFF5-9C73-406E-B240-C2B7C07C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F508F-1BBC-4534-AD96-DC39A4FF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78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34A7-DECB-48C0-914C-8C053F51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3B8A5-CF79-418A-B395-0EAEA5C9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DCFAF-A5F0-4C32-81FB-EB4678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43AE0-638F-47B7-A3FD-977891B1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54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4D9C6-31D0-4C73-9FAA-F7BC135E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53DAD-F406-4E73-9AC4-628D4A34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29-482F-4B78-B5C2-8DFDEB5C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19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F37-0EAF-45B3-B2F2-37542D53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66EF-6669-42AF-89CB-F78D13FD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8C23A-9F38-4240-BB11-46FEB3D1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4531-8722-459B-B9F3-A70B7386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463E5-DB4E-4076-8A68-251066F7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752F-DD47-4A98-891F-38844AC4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4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F09A-0168-456E-AB54-64861E16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54383-CF1D-459C-86C8-817D161C0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4A8F1-2721-41E2-9FA6-DC7B16047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F079-0D7D-4B1C-AEBC-89CA14B4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483CA-9D1E-47DA-9497-C31A2819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76B2-BE8C-404B-AFA7-AB2B00FF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7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12740-D5DD-4CE0-A225-8D908FD2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0147-986C-4DCB-8307-591D9604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5959-C9F1-4140-BC76-3B678E1CF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E2B71-60D2-4F94-B21B-E84A00D870F8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45AC-AE33-41C8-97F5-BE0F7BDE9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40C5-3D26-440E-A241-FA9D44FC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803A-BDA7-4632-93CC-81409F21F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39985A4-88D4-410F-B20D-4CAFD17E38B6}"/>
              </a:ext>
            </a:extLst>
          </p:cNvPr>
          <p:cNvGrpSpPr/>
          <p:nvPr/>
        </p:nvGrpSpPr>
        <p:grpSpPr>
          <a:xfrm>
            <a:off x="2936554" y="942459"/>
            <a:ext cx="2473587" cy="2813449"/>
            <a:chOff x="2936554" y="942459"/>
            <a:chExt cx="2473587" cy="28134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074A51-D4DF-450C-B4AB-FD2CAC7B34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91" r="50171" b="11541"/>
            <a:stretch/>
          </p:blipFill>
          <p:spPr bwMode="auto">
            <a:xfrm>
              <a:off x="3325154" y="1174274"/>
              <a:ext cx="1865043" cy="1068894"/>
            </a:xfrm>
            <a:prstGeom prst="rect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" name="Picture 2" descr="Brainsci 11 01130 g001">
              <a:extLst>
                <a:ext uri="{FF2B5EF4-FFF2-40B4-BE49-F238E27FC236}">
                  <a16:creationId xmlns:a16="http://schemas.microsoft.com/office/drawing/2014/main" id="{D7B4F132-7F24-496B-9B71-933F35761A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7" t="48366" r="50759"/>
            <a:stretch/>
          </p:blipFill>
          <p:spPr bwMode="auto">
            <a:xfrm>
              <a:off x="4391130" y="2618378"/>
              <a:ext cx="1019011" cy="1137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Brainsci 11 01130 g001">
              <a:extLst>
                <a:ext uri="{FF2B5EF4-FFF2-40B4-BE49-F238E27FC236}">
                  <a16:creationId xmlns:a16="http://schemas.microsoft.com/office/drawing/2014/main" id="{EA4F7A4B-4176-46CB-98BB-83BCC1FFC8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55" r="45799" b="56601"/>
            <a:stretch/>
          </p:blipFill>
          <p:spPr bwMode="auto">
            <a:xfrm>
              <a:off x="3131978" y="2618378"/>
              <a:ext cx="1174460" cy="106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44CCA6-E1DC-4E57-874F-7DE48B67C927}"/>
                </a:ext>
              </a:extLst>
            </p:cNvPr>
            <p:cNvCxnSpPr>
              <a:cxnSpLocks/>
            </p:cNvCxnSpPr>
            <p:nvPr/>
          </p:nvCxnSpPr>
          <p:spPr>
            <a:xfrm>
              <a:off x="3009062" y="1179643"/>
              <a:ext cx="23039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3A97A0-B5F6-4756-BE69-72F7F0FEBF08}"/>
                </a:ext>
              </a:extLst>
            </p:cNvPr>
            <p:cNvSpPr txBox="1"/>
            <p:nvPr/>
          </p:nvSpPr>
          <p:spPr>
            <a:xfrm>
              <a:off x="2936554" y="942459"/>
              <a:ext cx="4908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Task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491707-604C-4797-A94E-40772F9344C6}"/>
                </a:ext>
              </a:extLst>
            </p:cNvPr>
            <p:cNvCxnSpPr>
              <a:cxnSpLocks/>
            </p:cNvCxnSpPr>
            <p:nvPr/>
          </p:nvCxnSpPr>
          <p:spPr>
            <a:xfrm>
              <a:off x="3009062" y="2524504"/>
              <a:ext cx="23039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6B34E0-6940-4AF0-A782-0986A675C6B5}"/>
                </a:ext>
              </a:extLst>
            </p:cNvPr>
            <p:cNvSpPr txBox="1"/>
            <p:nvPr/>
          </p:nvSpPr>
          <p:spPr>
            <a:xfrm>
              <a:off x="2936554" y="2287321"/>
              <a:ext cx="1861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Negative BOLD in right M1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E47032-C801-4B83-ABEF-A1D9E07E0937}"/>
                </a:ext>
              </a:extLst>
            </p:cNvPr>
            <p:cNvSpPr txBox="1"/>
            <p:nvPr/>
          </p:nvSpPr>
          <p:spPr>
            <a:xfrm rot="16200000">
              <a:off x="4144184" y="2914469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59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8623B7-4F9B-4FD0-A79D-82B4362F5E6C}"/>
              </a:ext>
            </a:extLst>
          </p:cNvPr>
          <p:cNvGrpSpPr/>
          <p:nvPr/>
        </p:nvGrpSpPr>
        <p:grpSpPr>
          <a:xfrm>
            <a:off x="2075174" y="488964"/>
            <a:ext cx="2601559" cy="2624830"/>
            <a:chOff x="2075174" y="488964"/>
            <a:chExt cx="2601559" cy="26248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0BB27A-983E-4242-8262-B4945A91FF01}"/>
                </a:ext>
              </a:extLst>
            </p:cNvPr>
            <p:cNvSpPr/>
            <p:nvPr/>
          </p:nvSpPr>
          <p:spPr>
            <a:xfrm>
              <a:off x="2075174" y="488964"/>
              <a:ext cx="2601559" cy="2624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5B7987-BFD8-4A5D-8C5B-6EA6758FD2BE}"/>
                </a:ext>
              </a:extLst>
            </p:cNvPr>
            <p:cNvGrpSpPr/>
            <p:nvPr/>
          </p:nvGrpSpPr>
          <p:grpSpPr>
            <a:xfrm>
              <a:off x="2075174" y="488964"/>
              <a:ext cx="2465143" cy="2594379"/>
              <a:chOff x="2075174" y="488964"/>
              <a:chExt cx="2465143" cy="2594379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E4D48B1-0627-435B-AFB5-D4E48665A777}"/>
                  </a:ext>
                </a:extLst>
              </p:cNvPr>
              <p:cNvSpPr/>
              <p:nvPr/>
            </p:nvSpPr>
            <p:spPr>
              <a:xfrm flipH="1" flipV="1">
                <a:off x="4030498" y="2637187"/>
                <a:ext cx="446156" cy="446156"/>
              </a:xfrm>
              <a:prstGeom prst="arc">
                <a:avLst>
                  <a:gd name="adj1" fmla="val 7065516"/>
                  <a:gd name="adj2" fmla="val 0"/>
                </a:avLst>
              </a:prstGeom>
              <a:ln w="12700">
                <a:solidFill>
                  <a:srgbClr val="2F55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1D77B4D-5F21-45A9-9E4B-761714E0E393}"/>
                  </a:ext>
                </a:extLst>
              </p:cNvPr>
              <p:cNvSpPr/>
              <p:nvPr/>
            </p:nvSpPr>
            <p:spPr>
              <a:xfrm flipV="1">
                <a:off x="2281581" y="2637187"/>
                <a:ext cx="446156" cy="446156"/>
              </a:xfrm>
              <a:prstGeom prst="arc">
                <a:avLst>
                  <a:gd name="adj1" fmla="val 7065516"/>
                  <a:gd name="adj2" fmla="val 0"/>
                </a:avLst>
              </a:prstGeom>
              <a:ln w="12700">
                <a:solidFill>
                  <a:srgbClr val="2F55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8DD3429-1C60-40A5-A669-83953C640DA4}"/>
                  </a:ext>
                </a:extLst>
              </p:cNvPr>
              <p:cNvSpPr/>
              <p:nvPr/>
            </p:nvSpPr>
            <p:spPr>
              <a:xfrm flipH="1">
                <a:off x="4030498" y="717826"/>
                <a:ext cx="446156" cy="446156"/>
              </a:xfrm>
              <a:prstGeom prst="arc">
                <a:avLst>
                  <a:gd name="adj1" fmla="val 7065516"/>
                  <a:gd name="adj2" fmla="val 0"/>
                </a:avLst>
              </a:prstGeom>
              <a:ln w="12700">
                <a:solidFill>
                  <a:srgbClr val="2F55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46D16962-5547-47F8-AE1A-A230EC21154D}"/>
                  </a:ext>
                </a:extLst>
              </p:cNvPr>
              <p:cNvSpPr/>
              <p:nvPr/>
            </p:nvSpPr>
            <p:spPr>
              <a:xfrm>
                <a:off x="2281581" y="717826"/>
                <a:ext cx="446156" cy="446156"/>
              </a:xfrm>
              <a:prstGeom prst="arc">
                <a:avLst>
                  <a:gd name="adj1" fmla="val 7065516"/>
                  <a:gd name="adj2" fmla="val 0"/>
                </a:avLst>
              </a:prstGeom>
              <a:ln w="12700">
                <a:solidFill>
                  <a:srgbClr val="2F55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7BEE06E-1DAC-470B-8DE2-F2B914CA7D7B}"/>
                  </a:ext>
                </a:extLst>
              </p:cNvPr>
              <p:cNvSpPr/>
              <p:nvPr/>
            </p:nvSpPr>
            <p:spPr>
              <a:xfrm>
                <a:off x="2352465" y="902315"/>
                <a:ext cx="604229" cy="6042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lPMd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A8D3BB7-0165-438B-A9E0-99E5DD4BA774}"/>
                  </a:ext>
                </a:extLst>
              </p:cNvPr>
              <p:cNvSpPr/>
              <p:nvPr/>
            </p:nvSpPr>
            <p:spPr>
              <a:xfrm>
                <a:off x="3773746" y="902315"/>
                <a:ext cx="604229" cy="6042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877FB8D-C1BB-44F8-9B83-92EA98B1B3E7}"/>
                  </a:ext>
                </a:extLst>
              </p:cNvPr>
              <p:cNvSpPr/>
              <p:nvPr/>
            </p:nvSpPr>
            <p:spPr>
              <a:xfrm>
                <a:off x="2352465" y="2278023"/>
                <a:ext cx="604229" cy="6042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lM1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81774E-FBE4-498A-95BA-D2DF1DBE5ECA}"/>
                  </a:ext>
                </a:extLst>
              </p:cNvPr>
              <p:cNvSpPr/>
              <p:nvPr/>
            </p:nvSpPr>
            <p:spPr>
              <a:xfrm>
                <a:off x="3773746" y="2278023"/>
                <a:ext cx="604229" cy="604229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rM1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16264F7-69A7-44A3-9CB7-37849C0771CC}"/>
                  </a:ext>
                </a:extLst>
              </p:cNvPr>
              <p:cNvCxnSpPr>
                <a:stCxn id="2" idx="3"/>
                <a:endCxn id="4" idx="1"/>
              </p:cNvCxnSpPr>
              <p:nvPr/>
            </p:nvCxnSpPr>
            <p:spPr>
              <a:xfrm>
                <a:off x="2440952" y="1418057"/>
                <a:ext cx="0" cy="948453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7FAF148-2733-4D1D-A84A-0D66B7E3EB83}"/>
                  </a:ext>
                </a:extLst>
              </p:cNvPr>
              <p:cNvCxnSpPr>
                <a:stCxn id="3" idx="5"/>
                <a:endCxn id="5" idx="7"/>
              </p:cNvCxnSpPr>
              <p:nvPr/>
            </p:nvCxnSpPr>
            <p:spPr>
              <a:xfrm>
                <a:off x="4289488" y="1418057"/>
                <a:ext cx="0" cy="948453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B1C562E-5706-401D-9231-AF23DE08269C}"/>
                  </a:ext>
                </a:extLst>
              </p:cNvPr>
              <p:cNvCxnSpPr>
                <a:cxnSpLocks/>
                <a:stCxn id="4" idx="0"/>
                <a:endCxn id="2" idx="4"/>
              </p:cNvCxnSpPr>
              <p:nvPr/>
            </p:nvCxnSpPr>
            <p:spPr>
              <a:xfrm flipV="1">
                <a:off x="2654580" y="1506544"/>
                <a:ext cx="0" cy="771479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BECE508-8683-48EB-BA9A-ABCFCA97546B}"/>
                  </a:ext>
                </a:extLst>
              </p:cNvPr>
              <p:cNvCxnSpPr>
                <a:cxnSpLocks/>
                <a:stCxn id="5" idx="0"/>
                <a:endCxn id="3" idx="4"/>
              </p:cNvCxnSpPr>
              <p:nvPr/>
            </p:nvCxnSpPr>
            <p:spPr>
              <a:xfrm flipV="1">
                <a:off x="4075861" y="1506544"/>
                <a:ext cx="0" cy="771479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E1AEAB-D09B-4DD5-A90F-64C0B9AF01FD}"/>
                  </a:ext>
                </a:extLst>
              </p:cNvPr>
              <p:cNvCxnSpPr>
                <a:cxnSpLocks/>
                <a:stCxn id="2" idx="6"/>
                <a:endCxn id="5" idx="1"/>
              </p:cNvCxnSpPr>
              <p:nvPr/>
            </p:nvCxnSpPr>
            <p:spPr>
              <a:xfrm>
                <a:off x="2956694" y="1204430"/>
                <a:ext cx="905539" cy="11620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A4F25A2-5E12-4419-9772-10DD5140991D}"/>
                  </a:ext>
                </a:extLst>
              </p:cNvPr>
              <p:cNvCxnSpPr>
                <a:stCxn id="5" idx="2"/>
                <a:endCxn id="2" idx="5"/>
              </p:cNvCxnSpPr>
              <p:nvPr/>
            </p:nvCxnSpPr>
            <p:spPr>
              <a:xfrm flipH="1" flipV="1">
                <a:off x="2868207" y="1418057"/>
                <a:ext cx="905539" cy="1162081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FC73D-A63D-429A-95B8-1418C2125899}"/>
                  </a:ext>
                </a:extLst>
              </p:cNvPr>
              <p:cNvCxnSpPr>
                <a:cxnSpLocks/>
                <a:stCxn id="3" idx="2"/>
                <a:endCxn id="4" idx="7"/>
              </p:cNvCxnSpPr>
              <p:nvPr/>
            </p:nvCxnSpPr>
            <p:spPr>
              <a:xfrm flipH="1">
                <a:off x="2868207" y="1204430"/>
                <a:ext cx="905539" cy="1162080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4FCEA55-A16D-4C5E-AFEA-2FEA5D60EFE8}"/>
                  </a:ext>
                </a:extLst>
              </p:cNvPr>
              <p:cNvCxnSpPr>
                <a:stCxn id="4" idx="6"/>
                <a:endCxn id="3" idx="3"/>
              </p:cNvCxnSpPr>
              <p:nvPr/>
            </p:nvCxnSpPr>
            <p:spPr>
              <a:xfrm flipV="1">
                <a:off x="2956694" y="1418057"/>
                <a:ext cx="905539" cy="1162081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CB994-A2F9-4B1F-917C-D6CBA279A564}"/>
                  </a:ext>
                </a:extLst>
              </p:cNvPr>
              <p:cNvSpPr txBox="1"/>
              <p:nvPr/>
            </p:nvSpPr>
            <p:spPr>
              <a:xfrm>
                <a:off x="2075174" y="1010093"/>
                <a:ext cx="127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C9F0F-A070-4265-AA48-7C9CBD1F4DB3}"/>
                  </a:ext>
                </a:extLst>
              </p:cNvPr>
              <p:cNvSpPr txBox="1"/>
              <p:nvPr/>
            </p:nvSpPr>
            <p:spPr>
              <a:xfrm>
                <a:off x="4412991" y="1010093"/>
                <a:ext cx="127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CEDD2D-4BF1-4E91-8E35-BAFC1E5DC162}"/>
                  </a:ext>
                </a:extLst>
              </p:cNvPr>
              <p:cNvSpPr txBox="1"/>
              <p:nvPr/>
            </p:nvSpPr>
            <p:spPr>
              <a:xfrm>
                <a:off x="2075174" y="2370150"/>
                <a:ext cx="127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38B0DE-8DDF-4027-B9C1-3FAF41923164}"/>
                  </a:ext>
                </a:extLst>
              </p:cNvPr>
              <p:cNvSpPr txBox="1"/>
              <p:nvPr/>
            </p:nvSpPr>
            <p:spPr>
              <a:xfrm>
                <a:off x="4412991" y="2370150"/>
                <a:ext cx="1273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54A85ECD-7B9D-4E31-9297-1F8A0CA16C3D}"/>
                  </a:ext>
                </a:extLst>
              </p:cNvPr>
              <p:cNvSpPr/>
              <p:nvPr/>
            </p:nvSpPr>
            <p:spPr>
              <a:xfrm>
                <a:off x="2534236" y="488964"/>
                <a:ext cx="244895" cy="185342"/>
              </a:xfrm>
              <a:prstGeom prst="down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C271E04D-6B5F-42B5-9313-5E78C3C3F99E}"/>
                  </a:ext>
                </a:extLst>
              </p:cNvPr>
              <p:cNvSpPr/>
              <p:nvPr/>
            </p:nvSpPr>
            <p:spPr>
              <a:xfrm>
                <a:off x="3953412" y="488964"/>
                <a:ext cx="244895" cy="185342"/>
              </a:xfrm>
              <a:prstGeom prst="downArrow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02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5613A2-3C13-44EF-B4A0-A9F5B1A4C5E3}"/>
              </a:ext>
            </a:extLst>
          </p:cNvPr>
          <p:cNvSpPr/>
          <p:nvPr/>
        </p:nvSpPr>
        <p:spPr>
          <a:xfrm>
            <a:off x="3456190" y="890231"/>
            <a:ext cx="2211479" cy="225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1A50C-A99F-413C-995F-BF58E21A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301" y="811556"/>
            <a:ext cx="3260735" cy="34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6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E4D1C-9F73-4A2E-AC4D-5936CF3472B3}"/>
              </a:ext>
            </a:extLst>
          </p:cNvPr>
          <p:cNvGrpSpPr/>
          <p:nvPr/>
        </p:nvGrpSpPr>
        <p:grpSpPr>
          <a:xfrm>
            <a:off x="1848941" y="237663"/>
            <a:ext cx="3423965" cy="3191337"/>
            <a:chOff x="1848941" y="237663"/>
            <a:chExt cx="3423965" cy="3191337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1641DCB-E48C-4639-B7FF-E5AFCE80C2BD}"/>
                </a:ext>
              </a:extLst>
            </p:cNvPr>
            <p:cNvSpPr/>
            <p:nvPr/>
          </p:nvSpPr>
          <p:spPr>
            <a:xfrm>
              <a:off x="1848941" y="237663"/>
              <a:ext cx="3423965" cy="3191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009952B-9291-448D-B9CA-52EEB09ADF2A}"/>
                </a:ext>
              </a:extLst>
            </p:cNvPr>
            <p:cNvGrpSpPr/>
            <p:nvPr/>
          </p:nvGrpSpPr>
          <p:grpSpPr>
            <a:xfrm>
              <a:off x="1880861" y="266267"/>
              <a:ext cx="3385503" cy="3143921"/>
              <a:chOff x="1880861" y="266267"/>
              <a:chExt cx="3385503" cy="3143921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3422ADC7-C72B-42BB-AFAF-75FECDF8E65B}"/>
                  </a:ext>
                </a:extLst>
              </p:cNvPr>
              <p:cNvSpPr/>
              <p:nvPr/>
            </p:nvSpPr>
            <p:spPr>
              <a:xfrm>
                <a:off x="3630181" y="2123878"/>
                <a:ext cx="1636183" cy="128630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02173A21-99C8-4293-8FE4-BB88DBB75459}"/>
                  </a:ext>
                </a:extLst>
              </p:cNvPr>
              <p:cNvSpPr/>
              <p:nvPr/>
            </p:nvSpPr>
            <p:spPr>
              <a:xfrm>
                <a:off x="1880862" y="2123879"/>
                <a:ext cx="1636183" cy="128630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C328EBA-A548-4240-B808-2D4BEA4428DB}"/>
                  </a:ext>
                </a:extLst>
              </p:cNvPr>
              <p:cNvSpPr/>
              <p:nvPr/>
            </p:nvSpPr>
            <p:spPr>
              <a:xfrm>
                <a:off x="3616158" y="550468"/>
                <a:ext cx="1636183" cy="128630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4A9E3CA8-55E3-45AC-9386-E1C06172ED19}"/>
                  </a:ext>
                </a:extLst>
              </p:cNvPr>
              <p:cNvSpPr/>
              <p:nvPr/>
            </p:nvSpPr>
            <p:spPr>
              <a:xfrm>
                <a:off x="1897293" y="550469"/>
                <a:ext cx="1636183" cy="128630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C96399F-31D4-4C4D-93FB-B15E94071F0A}"/>
                  </a:ext>
                </a:extLst>
              </p:cNvPr>
              <p:cNvSpPr/>
              <p:nvPr/>
            </p:nvSpPr>
            <p:spPr>
              <a:xfrm>
                <a:off x="2216103" y="719257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F57F5BE-30FE-4FCA-A0C7-CA112274ECCC}"/>
                  </a:ext>
                </a:extLst>
              </p:cNvPr>
              <p:cNvSpPr/>
              <p:nvPr/>
            </p:nvSpPr>
            <p:spPr>
              <a:xfrm>
                <a:off x="2897145" y="719257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B6E0AB-7874-4F79-BB97-ABEAF07D7E5D}"/>
                  </a:ext>
                </a:extLst>
              </p:cNvPr>
              <p:cNvSpPr/>
              <p:nvPr/>
            </p:nvSpPr>
            <p:spPr>
              <a:xfrm>
                <a:off x="2216103" y="1378460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lM1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0730F6A-25C6-4EB8-8A5D-3CFD890C8274}"/>
                  </a:ext>
                </a:extLst>
              </p:cNvPr>
              <p:cNvSpPr/>
              <p:nvPr/>
            </p:nvSpPr>
            <p:spPr>
              <a:xfrm>
                <a:off x="2897145" y="1378460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rM1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3450FE0-E801-4527-9845-53DF157B02A4}"/>
                  </a:ext>
                </a:extLst>
              </p:cNvPr>
              <p:cNvCxnSpPr>
                <a:cxnSpLocks/>
                <a:stCxn id="34" idx="6"/>
                <a:endCxn id="37" idx="1"/>
              </p:cNvCxnSpPr>
              <p:nvPr/>
            </p:nvCxnSpPr>
            <p:spPr>
              <a:xfrm>
                <a:off x="2505634" y="864023"/>
                <a:ext cx="433911" cy="556838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2ABBC57-9A8C-4DE1-850D-30C0B73624BD}"/>
                  </a:ext>
                </a:extLst>
              </p:cNvPr>
              <p:cNvCxnSpPr>
                <a:cxnSpLocks/>
                <a:stCxn id="37" idx="2"/>
                <a:endCxn id="34" idx="5"/>
              </p:cNvCxnSpPr>
              <p:nvPr/>
            </p:nvCxnSpPr>
            <p:spPr>
              <a:xfrm flipH="1" flipV="1">
                <a:off x="2463233" y="966387"/>
                <a:ext cx="433911" cy="556839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8DB167-1ED4-4744-B6BE-C9B3C7D0CAA3}"/>
                  </a:ext>
                </a:extLst>
              </p:cNvPr>
              <p:cNvSpPr txBox="1"/>
              <p:nvPr/>
            </p:nvSpPr>
            <p:spPr>
              <a:xfrm>
                <a:off x="1990585" y="718535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06E4526-9964-49D8-9EF7-CBC623A239B6}"/>
                  </a:ext>
                </a:extLst>
              </p:cNvPr>
              <p:cNvSpPr txBox="1"/>
              <p:nvPr/>
            </p:nvSpPr>
            <p:spPr>
              <a:xfrm>
                <a:off x="3271935" y="718535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281411-54F3-4504-B442-CFBA6B2F9054}"/>
                  </a:ext>
                </a:extLst>
              </p:cNvPr>
              <p:cNvSpPr txBox="1"/>
              <p:nvPr/>
            </p:nvSpPr>
            <p:spPr>
              <a:xfrm>
                <a:off x="1990585" y="1370239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B1F13C-C608-4438-89C0-BBCCE1CEFE46}"/>
                  </a:ext>
                </a:extLst>
              </p:cNvPr>
              <p:cNvSpPr txBox="1"/>
              <p:nvPr/>
            </p:nvSpPr>
            <p:spPr>
              <a:xfrm>
                <a:off x="3271935" y="1370239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C357953-F49D-4D6A-A4F9-6CF7B73253AA}"/>
                  </a:ext>
                </a:extLst>
              </p:cNvPr>
              <p:cNvSpPr/>
              <p:nvPr/>
            </p:nvSpPr>
            <p:spPr>
              <a:xfrm>
                <a:off x="3965268" y="719257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598EC7D-A4B6-4808-8F68-CC83A8733E09}"/>
                  </a:ext>
                </a:extLst>
              </p:cNvPr>
              <p:cNvSpPr/>
              <p:nvPr/>
            </p:nvSpPr>
            <p:spPr>
              <a:xfrm>
                <a:off x="4646310" y="719257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62443BA-F09C-447F-9175-EEE597A9EEEF}"/>
                  </a:ext>
                </a:extLst>
              </p:cNvPr>
              <p:cNvSpPr/>
              <p:nvPr/>
            </p:nvSpPr>
            <p:spPr>
              <a:xfrm>
                <a:off x="3965268" y="1378460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lM1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B34C2F1-6ACF-45D3-B2BE-0B1A0EDCA906}"/>
                  </a:ext>
                </a:extLst>
              </p:cNvPr>
              <p:cNvSpPr/>
              <p:nvPr/>
            </p:nvSpPr>
            <p:spPr>
              <a:xfrm>
                <a:off x="4646310" y="1378460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rM1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35B70AB-B505-488B-9B83-B4F933DBDE8B}"/>
                  </a:ext>
                </a:extLst>
              </p:cNvPr>
              <p:cNvCxnSpPr>
                <a:cxnSpLocks/>
                <a:stCxn id="59" idx="5"/>
                <a:endCxn id="61" idx="7"/>
              </p:cNvCxnSpPr>
              <p:nvPr/>
            </p:nvCxnSpPr>
            <p:spPr>
              <a:xfrm>
                <a:off x="4893440" y="966387"/>
                <a:ext cx="0" cy="454474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6C0ACE3-124A-4F07-B3D0-D587F1848804}"/>
                  </a:ext>
                </a:extLst>
              </p:cNvPr>
              <p:cNvCxnSpPr>
                <a:cxnSpLocks/>
                <a:stCxn id="61" idx="0"/>
                <a:endCxn id="59" idx="4"/>
              </p:cNvCxnSpPr>
              <p:nvPr/>
            </p:nvCxnSpPr>
            <p:spPr>
              <a:xfrm flipV="1">
                <a:off x="4791076" y="1008788"/>
                <a:ext cx="0" cy="369673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8D25B5-89B4-43FC-8076-CF6963CF50DD}"/>
                  </a:ext>
                </a:extLst>
              </p:cNvPr>
              <p:cNvSpPr txBox="1"/>
              <p:nvPr/>
            </p:nvSpPr>
            <p:spPr>
              <a:xfrm>
                <a:off x="3739750" y="718535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26A9055-29B4-434E-A589-560A345EA844}"/>
                  </a:ext>
                </a:extLst>
              </p:cNvPr>
              <p:cNvSpPr txBox="1"/>
              <p:nvPr/>
            </p:nvSpPr>
            <p:spPr>
              <a:xfrm>
                <a:off x="5021100" y="718535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84D41A-F5DF-49D8-BB83-9792E006FC02}"/>
                  </a:ext>
                </a:extLst>
              </p:cNvPr>
              <p:cNvSpPr txBox="1"/>
              <p:nvPr/>
            </p:nvSpPr>
            <p:spPr>
              <a:xfrm>
                <a:off x="3739750" y="1370239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F06F872-C476-498F-9F4F-098F798F7478}"/>
                  </a:ext>
                </a:extLst>
              </p:cNvPr>
              <p:cNvSpPr txBox="1"/>
              <p:nvPr/>
            </p:nvSpPr>
            <p:spPr>
              <a:xfrm>
                <a:off x="5021100" y="1370239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88BFEBA2-109E-4BFC-8CC2-FF3FED4D7E9C}"/>
                  </a:ext>
                </a:extLst>
              </p:cNvPr>
              <p:cNvSpPr/>
              <p:nvPr/>
            </p:nvSpPr>
            <p:spPr>
              <a:xfrm flipH="1" flipV="1">
                <a:off x="3016396" y="3146228"/>
                <a:ext cx="213787" cy="213786"/>
              </a:xfrm>
              <a:prstGeom prst="arc">
                <a:avLst>
                  <a:gd name="adj1" fmla="val 7065516"/>
                  <a:gd name="adj2" fmla="val 0"/>
                </a:avLst>
              </a:prstGeom>
              <a:ln w="12700">
                <a:solidFill>
                  <a:srgbClr val="2F55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BD13C12-B009-49BD-8389-BEE7B6A57A38}"/>
                  </a:ext>
                </a:extLst>
              </p:cNvPr>
              <p:cNvSpPr/>
              <p:nvPr/>
            </p:nvSpPr>
            <p:spPr>
              <a:xfrm>
                <a:off x="2212325" y="2314922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24D93F3-D10E-4D89-BB20-A754E8394201}"/>
                  </a:ext>
                </a:extLst>
              </p:cNvPr>
              <p:cNvSpPr/>
              <p:nvPr/>
            </p:nvSpPr>
            <p:spPr>
              <a:xfrm>
                <a:off x="2893367" y="2314922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04B2953-AAEA-4E7B-854E-832337B6BDE3}"/>
                  </a:ext>
                </a:extLst>
              </p:cNvPr>
              <p:cNvSpPr/>
              <p:nvPr/>
            </p:nvSpPr>
            <p:spPr>
              <a:xfrm>
                <a:off x="2212325" y="2974126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lM1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A52615B-C451-4BBB-BCA6-5EC6508AF4FD}"/>
                  </a:ext>
                </a:extLst>
              </p:cNvPr>
              <p:cNvSpPr/>
              <p:nvPr/>
            </p:nvSpPr>
            <p:spPr>
              <a:xfrm>
                <a:off x="2893367" y="2974126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rM1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F697408-523D-44E6-91CA-2CD897F7D6FC}"/>
                  </a:ext>
                </a:extLst>
              </p:cNvPr>
              <p:cNvSpPr txBox="1"/>
              <p:nvPr/>
            </p:nvSpPr>
            <p:spPr>
              <a:xfrm>
                <a:off x="1986807" y="2314200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87208D6-1DC9-4C2F-A1EB-CA86549BA4EA}"/>
                  </a:ext>
                </a:extLst>
              </p:cNvPr>
              <p:cNvSpPr txBox="1"/>
              <p:nvPr/>
            </p:nvSpPr>
            <p:spPr>
              <a:xfrm>
                <a:off x="3268157" y="2314200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F7049AB-B525-4758-8EBA-A41230426AAF}"/>
                  </a:ext>
                </a:extLst>
              </p:cNvPr>
              <p:cNvSpPr txBox="1"/>
              <p:nvPr/>
            </p:nvSpPr>
            <p:spPr>
              <a:xfrm>
                <a:off x="1986807" y="2965904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BD0B7A5-868E-4D91-9AB2-B6DC794BB98D}"/>
                  </a:ext>
                </a:extLst>
              </p:cNvPr>
              <p:cNvSpPr txBox="1"/>
              <p:nvPr/>
            </p:nvSpPr>
            <p:spPr>
              <a:xfrm>
                <a:off x="3268157" y="2965904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AEEF93A-BE2A-4263-B868-FB10257D4321}"/>
                  </a:ext>
                </a:extLst>
              </p:cNvPr>
              <p:cNvSpPr/>
              <p:nvPr/>
            </p:nvSpPr>
            <p:spPr>
              <a:xfrm>
                <a:off x="3978919" y="2314922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8C8924C-BE7C-4FCE-85A7-4F42DC8B0DC1}"/>
                  </a:ext>
                </a:extLst>
              </p:cNvPr>
              <p:cNvSpPr/>
              <p:nvPr/>
            </p:nvSpPr>
            <p:spPr>
              <a:xfrm>
                <a:off x="4659961" y="2314922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12790DA-3D66-4F9A-B1C5-F23012E43CD3}"/>
                  </a:ext>
                </a:extLst>
              </p:cNvPr>
              <p:cNvSpPr/>
              <p:nvPr/>
            </p:nvSpPr>
            <p:spPr>
              <a:xfrm>
                <a:off x="3978919" y="2974125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lM1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19C728A-1ED9-49B3-B7C8-B71F4374EE5A}"/>
                  </a:ext>
                </a:extLst>
              </p:cNvPr>
              <p:cNvSpPr/>
              <p:nvPr/>
            </p:nvSpPr>
            <p:spPr>
              <a:xfrm>
                <a:off x="4659961" y="2974125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rM1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4C6FF2-9FDF-4F1A-A6AB-B874E3A096BD}"/>
                  </a:ext>
                </a:extLst>
              </p:cNvPr>
              <p:cNvSpPr txBox="1"/>
              <p:nvPr/>
            </p:nvSpPr>
            <p:spPr>
              <a:xfrm>
                <a:off x="3753401" y="2314200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2D147F4-7231-4597-A7DB-A055764C2AEE}"/>
                  </a:ext>
                </a:extLst>
              </p:cNvPr>
              <p:cNvSpPr txBox="1"/>
              <p:nvPr/>
            </p:nvSpPr>
            <p:spPr>
              <a:xfrm>
                <a:off x="5034751" y="2314200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E95CFCB-8950-4CBC-B359-E54463F4CE69}"/>
                  </a:ext>
                </a:extLst>
              </p:cNvPr>
              <p:cNvSpPr txBox="1"/>
              <p:nvPr/>
            </p:nvSpPr>
            <p:spPr>
              <a:xfrm>
                <a:off x="3753401" y="2965904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BE9E417-2CF2-469B-8A84-D37866E858D2}"/>
                  </a:ext>
                </a:extLst>
              </p:cNvPr>
              <p:cNvSpPr txBox="1"/>
              <p:nvPr/>
            </p:nvSpPr>
            <p:spPr>
              <a:xfrm>
                <a:off x="5034751" y="2965904"/>
                <a:ext cx="61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8BEEC40-4D6E-4ECD-BAEF-E2C08CBA47A1}"/>
                  </a:ext>
                </a:extLst>
              </p:cNvPr>
              <p:cNvSpPr txBox="1"/>
              <p:nvPr/>
            </p:nvSpPr>
            <p:spPr>
              <a:xfrm>
                <a:off x="1880861" y="266267"/>
                <a:ext cx="16690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M1: Inter-hemispheric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953BD58-5D44-4A26-AF4E-01001C4A6D12}"/>
                  </a:ext>
                </a:extLst>
              </p:cNvPr>
              <p:cNvSpPr txBox="1"/>
              <p:nvPr/>
            </p:nvSpPr>
            <p:spPr>
              <a:xfrm>
                <a:off x="3590188" y="266267"/>
                <a:ext cx="16690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M2: Intra-hemispheric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726F820-28F9-4C8A-ACF5-DD02DE68B25A}"/>
                  </a:ext>
                </a:extLst>
              </p:cNvPr>
              <p:cNvSpPr txBox="1"/>
              <p:nvPr/>
            </p:nvSpPr>
            <p:spPr>
              <a:xfrm>
                <a:off x="1928550" y="1857919"/>
                <a:ext cx="1540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M3: Self-connection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EC5FBF0-07F2-4AAE-ABF4-048A0FD6B3BE}"/>
                  </a:ext>
                </a:extLst>
              </p:cNvPr>
              <p:cNvSpPr txBox="1"/>
              <p:nvPr/>
            </p:nvSpPr>
            <p:spPr>
              <a:xfrm>
                <a:off x="4023316" y="1857919"/>
                <a:ext cx="8499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M4: None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65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43D64B-9958-4613-BFF8-A4A165377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07" y="1885845"/>
            <a:ext cx="2059172" cy="24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AC2196-42BC-43E8-B748-B4D5D852F429}"/>
              </a:ext>
            </a:extLst>
          </p:cNvPr>
          <p:cNvSpPr/>
          <p:nvPr/>
        </p:nvSpPr>
        <p:spPr>
          <a:xfrm>
            <a:off x="1820744" y="265861"/>
            <a:ext cx="3685797" cy="5388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5046B0-9861-4B6F-90DB-5F095470870C}"/>
              </a:ext>
            </a:extLst>
          </p:cNvPr>
          <p:cNvGrpSpPr/>
          <p:nvPr/>
        </p:nvGrpSpPr>
        <p:grpSpPr>
          <a:xfrm>
            <a:off x="1883597" y="326283"/>
            <a:ext cx="3542380" cy="5328459"/>
            <a:chOff x="2230022" y="1011077"/>
            <a:chExt cx="2785080" cy="41893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6576537-0692-4387-9CF9-6850AA823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0022" y="1011077"/>
              <a:ext cx="2632631" cy="39536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5448CA-10D8-4B37-ACF7-F897CE96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0553" y="4013427"/>
              <a:ext cx="1374549" cy="1186976"/>
            </a:xfrm>
            <a:prstGeom prst="rect">
              <a:avLst/>
            </a:prstGeom>
          </p:spPr>
        </p:pic>
        <p:sp>
          <p:nvSpPr>
            <p:cNvPr id="4" name="Arc 3">
              <a:extLst>
                <a:ext uri="{FF2B5EF4-FFF2-40B4-BE49-F238E27FC236}">
                  <a16:creationId xmlns:a16="http://schemas.microsoft.com/office/drawing/2014/main" id="{53D45DB7-6882-4F26-86FF-73076EF7F0F0}"/>
                </a:ext>
              </a:extLst>
            </p:cNvPr>
            <p:cNvSpPr/>
            <p:nvPr/>
          </p:nvSpPr>
          <p:spPr>
            <a:xfrm rot="10284668">
              <a:off x="3254293" y="4100702"/>
              <a:ext cx="866061" cy="717018"/>
            </a:xfrm>
            <a:prstGeom prst="arc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09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C37DD6E-0592-416D-9016-94347A5E24D8}"/>
              </a:ext>
            </a:extLst>
          </p:cNvPr>
          <p:cNvSpPr/>
          <p:nvPr/>
        </p:nvSpPr>
        <p:spPr>
          <a:xfrm>
            <a:off x="3419061" y="1775791"/>
            <a:ext cx="3913809" cy="20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9B796C-2F91-4104-A563-EBC5AE719FBC}"/>
              </a:ext>
            </a:extLst>
          </p:cNvPr>
          <p:cNvGrpSpPr/>
          <p:nvPr/>
        </p:nvGrpSpPr>
        <p:grpSpPr>
          <a:xfrm>
            <a:off x="3457788" y="1803421"/>
            <a:ext cx="3929207" cy="2009344"/>
            <a:chOff x="3457788" y="1803421"/>
            <a:chExt cx="3929207" cy="200934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833657F-E8FF-4CE9-A82C-582EA26AC8B7}"/>
                </a:ext>
              </a:extLst>
            </p:cNvPr>
            <p:cNvSpPr/>
            <p:nvPr/>
          </p:nvSpPr>
          <p:spPr>
            <a:xfrm>
              <a:off x="5489491" y="2245429"/>
              <a:ext cx="1636183" cy="12863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B0CFAD-7D93-49D8-87AB-6178238A2480}"/>
                </a:ext>
              </a:extLst>
            </p:cNvPr>
            <p:cNvSpPr/>
            <p:nvPr/>
          </p:nvSpPr>
          <p:spPr>
            <a:xfrm>
              <a:off x="5808301" y="2414217"/>
              <a:ext cx="289531" cy="2895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rPMd</a:t>
              </a:r>
              <a:endParaRPr lang="en-GB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AF07AF-394E-4C83-8A32-3A71BEDECC14}"/>
                </a:ext>
              </a:extLst>
            </p:cNvPr>
            <p:cNvSpPr/>
            <p:nvPr/>
          </p:nvSpPr>
          <p:spPr>
            <a:xfrm>
              <a:off x="6489343" y="2414217"/>
              <a:ext cx="289531" cy="2895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rPMd</a:t>
              </a:r>
              <a:endParaRPr lang="en-GB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0C30EB-E6EB-4161-BCC3-B9513E4D7E94}"/>
                </a:ext>
              </a:extLst>
            </p:cNvPr>
            <p:cNvSpPr/>
            <p:nvPr/>
          </p:nvSpPr>
          <p:spPr>
            <a:xfrm>
              <a:off x="5808301" y="3073420"/>
              <a:ext cx="289531" cy="2895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lM1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83C34E-2B5E-4840-8918-AFFB6A3691A4}"/>
                </a:ext>
              </a:extLst>
            </p:cNvPr>
            <p:cNvSpPr/>
            <p:nvPr/>
          </p:nvSpPr>
          <p:spPr>
            <a:xfrm>
              <a:off x="6489343" y="3073420"/>
              <a:ext cx="289531" cy="2895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rM1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B002427-7667-4B43-82D2-4635146AAF23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6097832" y="2558983"/>
              <a:ext cx="433911" cy="55683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8BDE-3E4D-4655-B795-5CDD8E6FE32E}"/>
                </a:ext>
              </a:extLst>
            </p:cNvPr>
            <p:cNvCxnSpPr>
              <a:cxnSpLocks/>
              <a:stCxn id="12" idx="2"/>
              <a:endCxn id="9" idx="5"/>
            </p:cNvCxnSpPr>
            <p:nvPr/>
          </p:nvCxnSpPr>
          <p:spPr>
            <a:xfrm flipH="1" flipV="1">
              <a:off x="6055431" y="2661347"/>
              <a:ext cx="433911" cy="55683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7FA048-CA9B-4862-A1D6-77968D7F1B24}"/>
                </a:ext>
              </a:extLst>
            </p:cNvPr>
            <p:cNvSpPr txBox="1"/>
            <p:nvPr/>
          </p:nvSpPr>
          <p:spPr>
            <a:xfrm>
              <a:off x="5213002" y="1803421"/>
              <a:ext cx="21739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difference</a:t>
              </a:r>
            </a:p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(Negative &gt; positive rM1 BOLD)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EF998DA-4718-4793-8EFF-A77ACC232F46}"/>
                </a:ext>
              </a:extLst>
            </p:cNvPr>
            <p:cNvGrpSpPr/>
            <p:nvPr/>
          </p:nvGrpSpPr>
          <p:grpSpPr>
            <a:xfrm>
              <a:off x="3457788" y="2238283"/>
              <a:ext cx="1636183" cy="1286309"/>
              <a:chOff x="5709548" y="1992484"/>
              <a:chExt cx="1636183" cy="128630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CADE992-0859-4C81-A370-E87EC0D6709A}"/>
                  </a:ext>
                </a:extLst>
              </p:cNvPr>
              <p:cNvSpPr/>
              <p:nvPr/>
            </p:nvSpPr>
            <p:spPr>
              <a:xfrm>
                <a:off x="5709548" y="1992484"/>
                <a:ext cx="1636183" cy="128630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6C2159-D76F-45D6-B3E9-5E4C4A19D48C}"/>
                  </a:ext>
                </a:extLst>
              </p:cNvPr>
              <p:cNvSpPr/>
              <p:nvPr/>
            </p:nvSpPr>
            <p:spPr>
              <a:xfrm>
                <a:off x="6058658" y="2161273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035CD8-7310-4239-A72E-51939078C4CE}"/>
                  </a:ext>
                </a:extLst>
              </p:cNvPr>
              <p:cNvSpPr/>
              <p:nvPr/>
            </p:nvSpPr>
            <p:spPr>
              <a:xfrm>
                <a:off x="6739700" y="2161273"/>
                <a:ext cx="289531" cy="28953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rPMd</a:t>
                </a:r>
                <a:endParaRPr lang="en-GB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391998D-5808-450D-81FC-274F57669AE3}"/>
                  </a:ext>
                </a:extLst>
              </p:cNvPr>
              <p:cNvSpPr/>
              <p:nvPr/>
            </p:nvSpPr>
            <p:spPr>
              <a:xfrm>
                <a:off x="6058658" y="2820476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lM1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A6DFBC9-4D5F-41BD-BA08-6BC915132158}"/>
                  </a:ext>
                </a:extLst>
              </p:cNvPr>
              <p:cNvSpPr/>
              <p:nvPr/>
            </p:nvSpPr>
            <p:spPr>
              <a:xfrm>
                <a:off x="6739700" y="2820476"/>
                <a:ext cx="289531" cy="2895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rM1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5D7D625-5B86-41EF-A71A-654F383C65EC}"/>
                  </a:ext>
                </a:extLst>
              </p:cNvPr>
              <p:cNvCxnSpPr>
                <a:cxnSpLocks/>
                <a:stCxn id="20" idx="5"/>
                <a:endCxn id="22" idx="7"/>
              </p:cNvCxnSpPr>
              <p:nvPr/>
            </p:nvCxnSpPr>
            <p:spPr>
              <a:xfrm>
                <a:off x="6986830" y="2408403"/>
                <a:ext cx="0" cy="454474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D09D9A4-D047-44E7-9568-46D224DC39FE}"/>
                  </a:ext>
                </a:extLst>
              </p:cNvPr>
              <p:cNvCxnSpPr>
                <a:cxnSpLocks/>
                <a:stCxn id="22" idx="0"/>
                <a:endCxn id="20" idx="4"/>
              </p:cNvCxnSpPr>
              <p:nvPr/>
            </p:nvCxnSpPr>
            <p:spPr>
              <a:xfrm flipV="1">
                <a:off x="6884466" y="2450804"/>
                <a:ext cx="0" cy="369673"/>
              </a:xfrm>
              <a:prstGeom prst="straightConnector1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F3D221-9086-40EF-B67C-DA3E3FDEEBE1}"/>
                </a:ext>
              </a:extLst>
            </p:cNvPr>
            <p:cNvSpPr/>
            <p:nvPr/>
          </p:nvSpPr>
          <p:spPr>
            <a:xfrm>
              <a:off x="3710652" y="1803421"/>
              <a:ext cx="11801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Group average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FF7C75-1553-4D95-8E11-A527BAB0AB1F}"/>
                </a:ext>
              </a:extLst>
            </p:cNvPr>
            <p:cNvSpPr txBox="1"/>
            <p:nvPr/>
          </p:nvSpPr>
          <p:spPr>
            <a:xfrm>
              <a:off x="3500297" y="3535766"/>
              <a:ext cx="15456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M2: Intra-hemispheric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4E54A1-1CDD-4C37-8DB9-9F60CE837D4C}"/>
                </a:ext>
              </a:extLst>
            </p:cNvPr>
            <p:cNvSpPr/>
            <p:nvPr/>
          </p:nvSpPr>
          <p:spPr>
            <a:xfrm>
              <a:off x="5445718" y="3535766"/>
              <a:ext cx="18004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M1: Inter-hemispheric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E62462-0FF8-4959-B8B3-B25C1920EAA0}"/>
                </a:ext>
              </a:extLst>
            </p:cNvPr>
            <p:cNvSpPr txBox="1"/>
            <p:nvPr/>
          </p:nvSpPr>
          <p:spPr>
            <a:xfrm>
              <a:off x="5694021" y="2702075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1.1Hz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A74EBA5-7CFC-438B-AE2D-BBE2F14BBB5F}"/>
                </a:ext>
              </a:extLst>
            </p:cNvPr>
            <p:cNvSpPr txBox="1"/>
            <p:nvPr/>
          </p:nvSpPr>
          <p:spPr>
            <a:xfrm>
              <a:off x="6348167" y="2797672"/>
              <a:ext cx="631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-0.45Hz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845290-0F44-403D-A510-61B4D55CC2D9}"/>
                </a:ext>
              </a:extLst>
            </p:cNvPr>
            <p:cNvSpPr txBox="1"/>
            <p:nvPr/>
          </p:nvSpPr>
          <p:spPr>
            <a:xfrm>
              <a:off x="4707324" y="2856539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0.49Hz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F3B061D-B4AA-4B18-85C1-DE4600AF7D00}"/>
                </a:ext>
              </a:extLst>
            </p:cNvPr>
            <p:cNvSpPr txBox="1"/>
            <p:nvPr/>
          </p:nvSpPr>
          <p:spPr>
            <a:xfrm>
              <a:off x="4109117" y="2719661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2F559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0.15Hz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75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89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Zeidman</dc:creator>
  <cp:lastModifiedBy>Zeidman, Peter</cp:lastModifiedBy>
  <cp:revision>30</cp:revision>
  <dcterms:created xsi:type="dcterms:W3CDTF">2024-05-07T13:59:46Z</dcterms:created>
  <dcterms:modified xsi:type="dcterms:W3CDTF">2024-05-08T16:36:50Z</dcterms:modified>
</cp:coreProperties>
</file>