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C58D"/>
    <a:srgbClr val="54CCCD"/>
    <a:srgbClr val="5B9BD5"/>
    <a:srgbClr val="CCCCCC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FE73-49D6-4A4A-9F6C-36775DFDD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71207-FBDF-434A-A423-6BAC52C6A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28AF9-0217-4A5F-8DB4-9FEAF192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7599-A1EA-4245-ABCD-3B613689C6CC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19FB-4364-46F0-A97B-8D31394F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DDFB-96A1-4DE4-9F90-FF6C9390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A1C8-A549-4C13-BADD-66E269A17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3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261B-66FA-44E9-B9B6-752C1640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A174E-54A8-447D-8E67-B934818E2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C78EE-F131-448E-B114-41061374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7599-A1EA-4245-ABCD-3B613689C6CC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96F04-07DC-46F8-880F-39CB587A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725FA-CDD4-456C-8F12-31E8A4AC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A1C8-A549-4C13-BADD-66E269A17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09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9003B-826B-4CDE-AB26-0997E1397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4327A-83FC-447E-9A49-EE8E785ED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A930-6887-4BD1-B342-07E429D0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7599-A1EA-4245-ABCD-3B613689C6CC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A7605-3EE1-41A7-A2F9-4631EC52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C73F1-DCBF-4CAD-93E2-D1AFB054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A1C8-A549-4C13-BADD-66E269A17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80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8C21-E3FE-416A-9607-4C423C29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14BA-3B00-4B1F-8E0E-87010C76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7297-398B-40D8-8A08-0437F72D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7599-A1EA-4245-ABCD-3B613689C6CC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155F-B47B-4185-944F-9B65F076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09C35-4E23-42E3-8E01-EE103268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A1C8-A549-4C13-BADD-66E269A17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8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CC20-1E69-421B-A160-10661BCC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FE749-E4A4-42F6-8CB6-FCA7537E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2B098-CB41-4B55-96D2-FF31A2A8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7599-A1EA-4245-ABCD-3B613689C6CC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D8C7-A51A-417A-AFED-180838F7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F60B-0F60-4352-B622-440B8887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A1C8-A549-4C13-BADD-66E269A17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72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5A42-ABED-401A-8F03-45468072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481E-7C83-4352-B314-69AA8FBCE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5E5B-67E4-427D-8933-9AC55BDAF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23F54-2639-4531-93A2-BFED768D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7599-A1EA-4245-ABCD-3B613689C6CC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2C139-8C00-48B4-A15B-EA8EBC08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E73F2-51F7-4E13-8573-148325F4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A1C8-A549-4C13-BADD-66E269A17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4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EE19-6DF8-418A-8B26-471FA35F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A3E6B-1293-4245-9AB5-9799DE0B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7C5E1-9A4B-4FAF-BBE6-30718F3C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BEBEC-F3B8-4A9E-AB21-7AACBC825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14A40-AE0E-47B6-AC86-9FC7650B9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29C28-C782-4773-B941-B872A250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7599-A1EA-4245-ABCD-3B613689C6CC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575C1-7245-4979-8D02-8EA06634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350A0-317A-446D-BF92-25E2DDCD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A1C8-A549-4C13-BADD-66E269A17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5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7CA8-EB6A-444D-B9AE-445BB00F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E64E9-28A9-42B8-B42B-FB3BFE20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7599-A1EA-4245-ABCD-3B613689C6CC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3F84A-D621-4324-9417-23AD31E3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71108-2BB4-4D81-9526-561EE7F9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A1C8-A549-4C13-BADD-66E269A17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4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8374B-E5DC-48DB-B061-5F0AC6F4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7599-A1EA-4245-ABCD-3B613689C6CC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0371C-8D50-45D9-96E7-0ED24316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E5CA0-6206-4EC9-BD00-F41957F9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A1C8-A549-4C13-BADD-66E269A17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38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B32F-486E-4E31-B30E-C06E4A41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B8A9-6BC4-4ABA-BBD6-974AD9A6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4E70-54E0-4041-8754-956096A06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51984-2243-4CEF-9381-D197BEA3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7599-A1EA-4245-ABCD-3B613689C6CC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C5A1F-E545-4D5A-9BBA-5B0FB49E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2D184-1E64-4461-9F43-01BFD59B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A1C8-A549-4C13-BADD-66E269A17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43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F20E-DBBE-4160-866C-F17CA343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7F27F-415F-4B67-8A6D-4CEA9ED1B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DA785-D857-44F0-82C5-3A70A35C8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ECAC5-4359-4611-AA33-64135103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7599-A1EA-4245-ABCD-3B613689C6CC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9B006-A47A-4004-949E-D1FA81BE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2D9FC-A1F7-4EF0-8A77-69629834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A1C8-A549-4C13-BADD-66E269A17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01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2DAA7-D415-43BD-834E-EC3E9F86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278CD-1549-4FD5-AD64-F2586CB0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0DAC3-2D1E-4298-813C-4BE329A80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E7599-A1EA-4245-ABCD-3B613689C6CC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818F1-A962-4AF0-908E-3CA9EA206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3E21-D290-4476-92D1-5526BB42A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DA1C8-A549-4C13-BADD-66E269A17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5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25063EB-1BE8-4C49-B3DE-847B844B72C3}"/>
              </a:ext>
            </a:extLst>
          </p:cNvPr>
          <p:cNvGrpSpPr/>
          <p:nvPr/>
        </p:nvGrpSpPr>
        <p:grpSpPr>
          <a:xfrm>
            <a:off x="5283949" y="1682003"/>
            <a:ext cx="2603696" cy="2065255"/>
            <a:chOff x="5283949" y="1682003"/>
            <a:chExt cx="2603696" cy="20652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34B88-2A46-4054-897E-133841FDEDE4}"/>
                </a:ext>
              </a:extLst>
            </p:cNvPr>
            <p:cNvSpPr/>
            <p:nvPr/>
          </p:nvSpPr>
          <p:spPr>
            <a:xfrm>
              <a:off x="5505226" y="1899592"/>
              <a:ext cx="2168517" cy="1335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14B77A-2B42-42DE-811D-5482A6813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14832" t="11923" r="14429" b="31965"/>
            <a:stretch/>
          </p:blipFill>
          <p:spPr>
            <a:xfrm>
              <a:off x="5283949" y="1682003"/>
              <a:ext cx="2603696" cy="2065255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5E484F-E03D-43F3-AA7A-75DD7934CE02}"/>
                </a:ext>
              </a:extLst>
            </p:cNvPr>
            <p:cNvSpPr/>
            <p:nvPr/>
          </p:nvSpPr>
          <p:spPr>
            <a:xfrm>
              <a:off x="5933792" y="1916459"/>
              <a:ext cx="1318173" cy="13181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4BBCC1-877F-4FBB-AF82-3239F5EBF13C}"/>
                </a:ext>
              </a:extLst>
            </p:cNvPr>
            <p:cNvSpPr/>
            <p:nvPr/>
          </p:nvSpPr>
          <p:spPr>
            <a:xfrm>
              <a:off x="6693016" y="2335337"/>
              <a:ext cx="64963" cy="64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C4A729D-E417-48D9-959F-C32A2B75AEA5}"/>
                </a:ext>
              </a:extLst>
            </p:cNvPr>
            <p:cNvSpPr/>
            <p:nvPr/>
          </p:nvSpPr>
          <p:spPr>
            <a:xfrm>
              <a:off x="6845416" y="2487737"/>
              <a:ext cx="64963" cy="64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EC5AFC-EE2A-4D34-BEB1-84D501D988DE}"/>
                </a:ext>
              </a:extLst>
            </p:cNvPr>
            <p:cNvSpPr/>
            <p:nvPr/>
          </p:nvSpPr>
          <p:spPr>
            <a:xfrm>
              <a:off x="6858116" y="2697287"/>
              <a:ext cx="64963" cy="64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B193E2-0113-4D0A-B834-EE6C6F412B24}"/>
                </a:ext>
              </a:extLst>
            </p:cNvPr>
            <p:cNvSpPr/>
            <p:nvPr/>
          </p:nvSpPr>
          <p:spPr>
            <a:xfrm>
              <a:off x="6610466" y="2798887"/>
              <a:ext cx="64963" cy="64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8D60A68-5FD6-4139-98A8-E06AFCECE7BC}"/>
                </a:ext>
              </a:extLst>
            </p:cNvPr>
            <p:cNvSpPr/>
            <p:nvPr/>
          </p:nvSpPr>
          <p:spPr>
            <a:xfrm>
              <a:off x="6356466" y="2779837"/>
              <a:ext cx="64963" cy="64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D05C418-2751-497E-B70F-ECB8B3334A4F}"/>
                </a:ext>
              </a:extLst>
            </p:cNvPr>
            <p:cNvSpPr/>
            <p:nvPr/>
          </p:nvSpPr>
          <p:spPr>
            <a:xfrm>
              <a:off x="6280266" y="2354387"/>
              <a:ext cx="64963" cy="64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9F6102F-7D04-4D4D-ADB0-95B6D37841CB}"/>
                </a:ext>
              </a:extLst>
            </p:cNvPr>
            <p:cNvSpPr/>
            <p:nvPr/>
          </p:nvSpPr>
          <p:spPr>
            <a:xfrm>
              <a:off x="6483466" y="2227387"/>
              <a:ext cx="64963" cy="64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2D1B9D-47D9-490D-9B0F-1119E50F63A5}"/>
                </a:ext>
              </a:extLst>
            </p:cNvPr>
            <p:cNvCxnSpPr/>
            <p:nvPr/>
          </p:nvCxnSpPr>
          <p:spPr>
            <a:xfrm flipH="1" flipV="1">
              <a:off x="6459529" y="2019300"/>
              <a:ext cx="36637" cy="15875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38E7F8-F161-4CFE-828C-E6ED0449C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0287" y="2184661"/>
              <a:ext cx="87829" cy="130893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592A35B-C412-4E54-A830-513D7875593B}"/>
                </a:ext>
              </a:extLst>
            </p:cNvPr>
            <p:cNvCxnSpPr>
              <a:cxnSpLocks/>
            </p:cNvCxnSpPr>
            <p:nvPr/>
          </p:nvCxnSpPr>
          <p:spPr>
            <a:xfrm>
              <a:off x="6656494" y="2887172"/>
              <a:ext cx="36522" cy="13585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686503E-164F-4949-A2D9-79D2157B2D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9498" y="2473263"/>
              <a:ext cx="187807" cy="2894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AB7C0B-ABE0-43C0-B51D-DD40700BFF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5886" y="2863118"/>
              <a:ext cx="92193" cy="10337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ECA422-B0D3-442A-A6E7-A080D7657030}"/>
                </a:ext>
              </a:extLst>
            </p:cNvPr>
            <p:cNvSpPr txBox="1"/>
            <p:nvPr/>
          </p:nvSpPr>
          <p:spPr>
            <a:xfrm>
              <a:off x="6541582" y="2452435"/>
              <a:ext cx="1025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</a:rPr>
                <a:t>+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D63C24C-3120-49E5-BB1B-ED3BCB9477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1010" y="2307504"/>
              <a:ext cx="121596" cy="55665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8D1AA2B-A379-4C84-99BF-079ACCE66A12}"/>
                </a:ext>
              </a:extLst>
            </p:cNvPr>
            <p:cNvCxnSpPr>
              <a:cxnSpLocks/>
            </p:cNvCxnSpPr>
            <p:nvPr/>
          </p:nvCxnSpPr>
          <p:spPr>
            <a:xfrm>
              <a:off x="6942391" y="2781443"/>
              <a:ext cx="111112" cy="8875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98EC7F5-73B1-4C48-905D-383B26E20977}"/>
                </a:ext>
              </a:extLst>
            </p:cNvPr>
            <p:cNvSpPr/>
            <p:nvPr/>
          </p:nvSpPr>
          <p:spPr>
            <a:xfrm>
              <a:off x="6312016" y="2570287"/>
              <a:ext cx="64963" cy="649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5C1B067-74BA-4B94-A480-AB7F3C366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8700" y="2617521"/>
              <a:ext cx="127558" cy="27774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398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2E5D905-09CB-4867-80B2-229D76067153}"/>
              </a:ext>
            </a:extLst>
          </p:cNvPr>
          <p:cNvGrpSpPr/>
          <p:nvPr/>
        </p:nvGrpSpPr>
        <p:grpSpPr>
          <a:xfrm>
            <a:off x="2809188" y="856518"/>
            <a:ext cx="6756973" cy="4950394"/>
            <a:chOff x="2809188" y="856518"/>
            <a:chExt cx="6756973" cy="49503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FD80191-C45E-44F5-9CB0-E17BDE22B8CB}"/>
                </a:ext>
              </a:extLst>
            </p:cNvPr>
            <p:cNvSpPr/>
            <p:nvPr/>
          </p:nvSpPr>
          <p:spPr>
            <a:xfrm>
              <a:off x="2809188" y="856518"/>
              <a:ext cx="6756973" cy="49503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F509F6EE-1520-4C24-B6F5-6BD2D9A8D588}"/>
                </a:ext>
              </a:extLst>
            </p:cNvPr>
            <p:cNvSpPr/>
            <p:nvPr/>
          </p:nvSpPr>
          <p:spPr>
            <a:xfrm>
              <a:off x="5209880" y="4836570"/>
              <a:ext cx="2318994" cy="895317"/>
            </a:xfrm>
            <a:prstGeom prst="roundRect">
              <a:avLst>
                <a:gd name="adj" fmla="val 508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8AC8AAF1-60ED-4230-A990-4A5D8485A426}"/>
                </a:ext>
              </a:extLst>
            </p:cNvPr>
            <p:cNvSpPr/>
            <p:nvPr/>
          </p:nvSpPr>
          <p:spPr>
            <a:xfrm>
              <a:off x="7025525" y="1197568"/>
              <a:ext cx="1313296" cy="306769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6DA956D-7363-4780-A7CD-FEAB0107294E}"/>
                </a:ext>
              </a:extLst>
            </p:cNvPr>
            <p:cNvSpPr txBox="1"/>
            <p:nvPr/>
          </p:nvSpPr>
          <p:spPr>
            <a:xfrm>
              <a:off x="7153726" y="904535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Backward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802DDB9-62E0-4349-816C-AB1DBBD2B543}"/>
                </a:ext>
              </a:extLst>
            </p:cNvPr>
            <p:cNvGrpSpPr/>
            <p:nvPr/>
          </p:nvGrpSpPr>
          <p:grpSpPr>
            <a:xfrm>
              <a:off x="7346983" y="1328368"/>
              <a:ext cx="644540" cy="2806368"/>
              <a:chOff x="2090083" y="1017272"/>
              <a:chExt cx="557564" cy="2427664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BE2E4E9-F83E-4936-BF3B-177BBDC08178}"/>
                  </a:ext>
                </a:extLst>
              </p:cNvPr>
              <p:cNvSpPr/>
              <p:nvPr/>
            </p:nvSpPr>
            <p:spPr>
              <a:xfrm>
                <a:off x="2090085" y="1952323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V5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E4AF5FF-82EC-4F8E-94C5-C78ED6F77526}"/>
                  </a:ext>
                </a:extLst>
              </p:cNvPr>
              <p:cNvSpPr/>
              <p:nvPr/>
            </p:nvSpPr>
            <p:spPr>
              <a:xfrm>
                <a:off x="2090083" y="1017272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SPC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18476DF-BD14-4A24-8B5E-FB0687DB5016}"/>
                  </a:ext>
                </a:extLst>
              </p:cNvPr>
              <p:cNvSpPr/>
              <p:nvPr/>
            </p:nvSpPr>
            <p:spPr>
              <a:xfrm>
                <a:off x="2090085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V1</a:t>
                </a:r>
              </a:p>
            </p:txBody>
          </p:sp>
        </p:grp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44F845BA-0EBA-426E-8FC3-05018FAB8BB4}"/>
                </a:ext>
              </a:extLst>
            </p:cNvPr>
            <p:cNvSpPr/>
            <p:nvPr/>
          </p:nvSpPr>
          <p:spPr>
            <a:xfrm rot="8100000">
              <a:off x="7897400" y="2605645"/>
              <a:ext cx="326517" cy="311444"/>
            </a:xfrm>
            <a:prstGeom prst="arc">
              <a:avLst>
                <a:gd name="adj1" fmla="val 6599244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427A43F-4FEF-4AA3-94B9-C49FE9024D68}"/>
                </a:ext>
              </a:extLst>
            </p:cNvPr>
            <p:cNvCxnSpPr/>
            <p:nvPr/>
          </p:nvCxnSpPr>
          <p:spPr>
            <a:xfrm flipV="1">
              <a:off x="7669252" y="4185450"/>
              <a:ext cx="0" cy="462855"/>
            </a:xfrm>
            <a:prstGeom prst="straightConnector1">
              <a:avLst/>
            </a:prstGeom>
            <a:ln w="57150">
              <a:solidFill>
                <a:srgbClr val="70AD47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DB0649E-43FA-4C9C-80C1-3F2F3B122AC3}"/>
                </a:ext>
              </a:extLst>
            </p:cNvPr>
            <p:cNvCxnSpPr>
              <a:cxnSpLocks/>
              <a:stCxn id="72" idx="7"/>
              <a:endCxn id="70" idx="5"/>
            </p:cNvCxnSpPr>
            <p:nvPr/>
          </p:nvCxnSpPr>
          <p:spPr>
            <a:xfrm flipV="1">
              <a:off x="7897133" y="2959430"/>
              <a:ext cx="0" cy="6251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06CF82E-E6D1-4F59-889F-313A814F451E}"/>
                </a:ext>
              </a:extLst>
            </p:cNvPr>
            <p:cNvCxnSpPr>
              <a:cxnSpLocks/>
              <a:stCxn id="70" idx="3"/>
              <a:endCxn id="72" idx="1"/>
            </p:cNvCxnSpPr>
            <p:nvPr/>
          </p:nvCxnSpPr>
          <p:spPr>
            <a:xfrm>
              <a:off x="7441375" y="2959430"/>
              <a:ext cx="0" cy="6251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0B92AD9-3D39-4B56-B42F-24743BD9324C}"/>
                </a:ext>
              </a:extLst>
            </p:cNvPr>
            <p:cNvCxnSpPr>
              <a:cxnSpLocks/>
              <a:stCxn id="71" idx="5"/>
              <a:endCxn id="70" idx="7"/>
            </p:cNvCxnSpPr>
            <p:nvPr/>
          </p:nvCxnSpPr>
          <p:spPr>
            <a:xfrm>
              <a:off x="7897131" y="1878516"/>
              <a:ext cx="2" cy="6251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A05818E-0F59-4BB4-80FB-A1CD796D14A4}"/>
                </a:ext>
              </a:extLst>
            </p:cNvPr>
            <p:cNvCxnSpPr>
              <a:cxnSpLocks/>
              <a:stCxn id="70" idx="1"/>
              <a:endCxn id="71" idx="3"/>
            </p:cNvCxnSpPr>
            <p:nvPr/>
          </p:nvCxnSpPr>
          <p:spPr>
            <a:xfrm flipH="1" flipV="1">
              <a:off x="7441373" y="1878516"/>
              <a:ext cx="2" cy="6251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57242E44-07FD-4574-91D7-F5EAFBA970AB}"/>
                </a:ext>
              </a:extLst>
            </p:cNvPr>
            <p:cNvSpPr/>
            <p:nvPr/>
          </p:nvSpPr>
          <p:spPr>
            <a:xfrm rot="8100000">
              <a:off x="7912034" y="1527379"/>
              <a:ext cx="326517" cy="311444"/>
            </a:xfrm>
            <a:prstGeom prst="arc">
              <a:avLst>
                <a:gd name="adj1" fmla="val 6599244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59A2D808-A883-49FC-B70B-44BCB77C2491}"/>
                </a:ext>
              </a:extLst>
            </p:cNvPr>
            <p:cNvSpPr/>
            <p:nvPr/>
          </p:nvSpPr>
          <p:spPr>
            <a:xfrm rot="8100000">
              <a:off x="7912033" y="3690561"/>
              <a:ext cx="326517" cy="311444"/>
            </a:xfrm>
            <a:prstGeom prst="arc">
              <a:avLst>
                <a:gd name="adj1" fmla="val 6599244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834AFCB-0187-42F9-ABF8-7D23EFB663C2}"/>
                </a:ext>
              </a:extLst>
            </p:cNvPr>
            <p:cNvCxnSpPr/>
            <p:nvPr/>
          </p:nvCxnSpPr>
          <p:spPr>
            <a:xfrm>
              <a:off x="6801732" y="3187171"/>
              <a:ext cx="485775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81F0370-EB80-4C11-AE69-3BF7E058A36B}"/>
                </a:ext>
              </a:extLst>
            </p:cNvPr>
            <p:cNvSpPr txBox="1"/>
            <p:nvPr/>
          </p:nvSpPr>
          <p:spPr>
            <a:xfrm>
              <a:off x="5962277" y="3011555"/>
              <a:ext cx="877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Motion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5006BE3-4419-4764-931C-3A481550E856}"/>
                </a:ext>
              </a:extLst>
            </p:cNvPr>
            <p:cNvSpPr txBox="1"/>
            <p:nvPr/>
          </p:nvSpPr>
          <p:spPr>
            <a:xfrm>
              <a:off x="8480315" y="2071647"/>
              <a:ext cx="1085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Attention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B176507-27C2-4704-8544-8C0D0100B7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290" y="2256313"/>
              <a:ext cx="485775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1C3A8C3-23D2-465D-92BC-2B17F9BAB35F}"/>
                </a:ext>
              </a:extLst>
            </p:cNvPr>
            <p:cNvSpPr/>
            <p:nvPr/>
          </p:nvSpPr>
          <p:spPr>
            <a:xfrm>
              <a:off x="4241406" y="1197568"/>
              <a:ext cx="1313296" cy="306769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0C3CE79-E8AC-4514-B807-0A909382472D}"/>
                </a:ext>
              </a:extLst>
            </p:cNvPr>
            <p:cNvGrpSpPr/>
            <p:nvPr/>
          </p:nvGrpSpPr>
          <p:grpSpPr>
            <a:xfrm>
              <a:off x="4528448" y="1328368"/>
              <a:ext cx="644540" cy="2806368"/>
              <a:chOff x="2090083" y="1017272"/>
              <a:chExt cx="557564" cy="2427664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30C238F-1A5A-499F-880A-E66D08A1E977}"/>
                  </a:ext>
                </a:extLst>
              </p:cNvPr>
              <p:cNvSpPr/>
              <p:nvPr/>
            </p:nvSpPr>
            <p:spPr>
              <a:xfrm>
                <a:off x="2090085" y="1952323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V5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AFC9A31-9CC6-41E1-AEAE-33B96EB810A8}"/>
                  </a:ext>
                </a:extLst>
              </p:cNvPr>
              <p:cNvSpPr/>
              <p:nvPr/>
            </p:nvSpPr>
            <p:spPr>
              <a:xfrm>
                <a:off x="2090083" y="1017272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SPC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5352630-3C1F-4C42-BF68-7EF11889EC8F}"/>
                  </a:ext>
                </a:extLst>
              </p:cNvPr>
              <p:cNvSpPr/>
              <p:nvPr/>
            </p:nvSpPr>
            <p:spPr>
              <a:xfrm>
                <a:off x="2090085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V1</a:t>
                </a:r>
              </a:p>
            </p:txBody>
          </p:sp>
        </p:grp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26C78C40-4152-41B2-9531-A6D291029384}"/>
                </a:ext>
              </a:extLst>
            </p:cNvPr>
            <p:cNvSpPr/>
            <p:nvPr/>
          </p:nvSpPr>
          <p:spPr>
            <a:xfrm rot="8100000">
              <a:off x="5078865" y="2605645"/>
              <a:ext cx="326517" cy="311444"/>
            </a:xfrm>
            <a:prstGeom prst="arc">
              <a:avLst>
                <a:gd name="adj1" fmla="val 6599244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09A9DDD-F9ED-4AEE-9B4A-96401AFDEE92}"/>
                </a:ext>
              </a:extLst>
            </p:cNvPr>
            <p:cNvCxnSpPr/>
            <p:nvPr/>
          </p:nvCxnSpPr>
          <p:spPr>
            <a:xfrm flipV="1">
              <a:off x="4850717" y="4185450"/>
              <a:ext cx="0" cy="462855"/>
            </a:xfrm>
            <a:prstGeom prst="straightConnector1">
              <a:avLst/>
            </a:prstGeom>
            <a:ln w="57150">
              <a:solidFill>
                <a:srgbClr val="70AD47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CB13E0-4464-4547-94F7-50D7BBAB336D}"/>
                </a:ext>
              </a:extLst>
            </p:cNvPr>
            <p:cNvCxnSpPr>
              <a:cxnSpLocks/>
              <a:stCxn id="22" idx="7"/>
              <a:endCxn id="20" idx="5"/>
            </p:cNvCxnSpPr>
            <p:nvPr/>
          </p:nvCxnSpPr>
          <p:spPr>
            <a:xfrm flipV="1">
              <a:off x="5078598" y="2959430"/>
              <a:ext cx="0" cy="6251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79E9F2B-C72A-4EAD-8178-E9531B390AB0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4622840" y="2959430"/>
              <a:ext cx="0" cy="6251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2EFB866-BF07-47D6-A4AE-53F39BB7065A}"/>
                </a:ext>
              </a:extLst>
            </p:cNvPr>
            <p:cNvCxnSpPr>
              <a:cxnSpLocks/>
              <a:stCxn id="21" idx="5"/>
              <a:endCxn id="20" idx="7"/>
            </p:cNvCxnSpPr>
            <p:nvPr/>
          </p:nvCxnSpPr>
          <p:spPr>
            <a:xfrm>
              <a:off x="5078596" y="1878516"/>
              <a:ext cx="2" cy="6251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C3B3DBB-4B06-4EC1-8196-FD5CC9066AED}"/>
                </a:ext>
              </a:extLst>
            </p:cNvPr>
            <p:cNvCxnSpPr>
              <a:cxnSpLocks/>
              <a:stCxn id="20" idx="1"/>
              <a:endCxn id="21" idx="3"/>
            </p:cNvCxnSpPr>
            <p:nvPr/>
          </p:nvCxnSpPr>
          <p:spPr>
            <a:xfrm flipH="1" flipV="1">
              <a:off x="4622838" y="1878516"/>
              <a:ext cx="2" cy="6251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DCDE3CF6-CA95-4287-AC8E-66835ACD006A}"/>
                </a:ext>
              </a:extLst>
            </p:cNvPr>
            <p:cNvSpPr/>
            <p:nvPr/>
          </p:nvSpPr>
          <p:spPr>
            <a:xfrm rot="8100000">
              <a:off x="5093499" y="1527379"/>
              <a:ext cx="326517" cy="311444"/>
            </a:xfrm>
            <a:prstGeom prst="arc">
              <a:avLst>
                <a:gd name="adj1" fmla="val 6599244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6B69910A-7AD4-4C19-84A1-B01849C2A911}"/>
                </a:ext>
              </a:extLst>
            </p:cNvPr>
            <p:cNvSpPr/>
            <p:nvPr/>
          </p:nvSpPr>
          <p:spPr>
            <a:xfrm rot="8100000">
              <a:off x="5093498" y="3690561"/>
              <a:ext cx="326517" cy="311444"/>
            </a:xfrm>
            <a:prstGeom prst="arc">
              <a:avLst>
                <a:gd name="adj1" fmla="val 6599244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A7FDB3-B6ED-4EDD-9673-000159F2621D}"/>
                </a:ext>
              </a:extLst>
            </p:cNvPr>
            <p:cNvSpPr txBox="1"/>
            <p:nvPr/>
          </p:nvSpPr>
          <p:spPr>
            <a:xfrm>
              <a:off x="4401074" y="904535"/>
              <a:ext cx="891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Forward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153DB8E-31B4-494E-BD38-81F2A362A242}"/>
                </a:ext>
              </a:extLst>
            </p:cNvPr>
            <p:cNvCxnSpPr/>
            <p:nvPr/>
          </p:nvCxnSpPr>
          <p:spPr>
            <a:xfrm>
              <a:off x="3972252" y="3187171"/>
              <a:ext cx="485775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CB8916-D807-430A-8521-52E110D76950}"/>
                </a:ext>
              </a:extLst>
            </p:cNvPr>
            <p:cNvSpPr txBox="1"/>
            <p:nvPr/>
          </p:nvSpPr>
          <p:spPr>
            <a:xfrm>
              <a:off x="3133385" y="3011555"/>
              <a:ext cx="877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Motion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755754-1F9E-4ABB-BC1D-9CFAEE9248C6}"/>
                </a:ext>
              </a:extLst>
            </p:cNvPr>
            <p:cNvSpPr txBox="1"/>
            <p:nvPr/>
          </p:nvSpPr>
          <p:spPr>
            <a:xfrm>
              <a:off x="2924703" y="3333262"/>
              <a:ext cx="1085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Attention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8042DD5-5735-4E70-A5F7-DCD2FFC27F99}"/>
                </a:ext>
              </a:extLst>
            </p:cNvPr>
            <p:cNvCxnSpPr/>
            <p:nvPr/>
          </p:nvCxnSpPr>
          <p:spPr>
            <a:xfrm>
              <a:off x="3972252" y="3490197"/>
              <a:ext cx="485775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3B389D6-6BAA-4C69-95FF-84FF8177BC2F}"/>
                </a:ext>
              </a:extLst>
            </p:cNvPr>
            <p:cNvSpPr txBox="1"/>
            <p:nvPr/>
          </p:nvSpPr>
          <p:spPr>
            <a:xfrm>
              <a:off x="4924754" y="4265268"/>
              <a:ext cx="1085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Photic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DC6A89D-D75B-45DF-B8DA-8CBA6CB933B5}"/>
                </a:ext>
              </a:extLst>
            </p:cNvPr>
            <p:cNvSpPr txBox="1"/>
            <p:nvPr/>
          </p:nvSpPr>
          <p:spPr>
            <a:xfrm>
              <a:off x="7743288" y="4265268"/>
              <a:ext cx="1085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Photic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11EFAF-B06C-4D58-9822-646EFE768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5427" y="5275493"/>
              <a:ext cx="464400" cy="0"/>
            </a:xfrm>
            <a:prstGeom prst="straightConnector1">
              <a:avLst/>
            </a:prstGeom>
            <a:ln w="38100">
              <a:solidFill>
                <a:srgbClr val="5B9BD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F1C955C-5188-40B9-9C6B-408D4E199F2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4482" y="5301785"/>
              <a:ext cx="0" cy="462855"/>
            </a:xfrm>
            <a:prstGeom prst="straightConnector1">
              <a:avLst/>
            </a:prstGeom>
            <a:ln w="57150">
              <a:solidFill>
                <a:srgbClr val="70AD47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AB38907-FFB1-4280-8ED3-220C1F92E62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515253" y="4767593"/>
              <a:ext cx="2" cy="4644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DD8AB46-5BA1-4E71-8DD1-9B49429476E3}"/>
                </a:ext>
              </a:extLst>
            </p:cNvPr>
            <p:cNvSpPr/>
            <p:nvPr/>
          </p:nvSpPr>
          <p:spPr>
            <a:xfrm>
              <a:off x="5698617" y="4874278"/>
              <a:ext cx="189896" cy="82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D98FF6C-5D97-459F-9428-657D434A8B50}"/>
                </a:ext>
              </a:extLst>
            </p:cNvPr>
            <p:cNvSpPr txBox="1"/>
            <p:nvPr/>
          </p:nvSpPr>
          <p:spPr>
            <a:xfrm>
              <a:off x="5701678" y="4855424"/>
              <a:ext cx="8320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Matrix A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6403763-D36F-4838-8492-F6BEBA0A831E}"/>
                </a:ext>
              </a:extLst>
            </p:cNvPr>
            <p:cNvSpPr txBox="1"/>
            <p:nvPr/>
          </p:nvSpPr>
          <p:spPr>
            <a:xfrm>
              <a:off x="5701678" y="5121604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Matrix B (modulatory)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22114F5-15D0-4364-9539-03C340D96FDF}"/>
                </a:ext>
              </a:extLst>
            </p:cNvPr>
            <p:cNvSpPr txBox="1"/>
            <p:nvPr/>
          </p:nvSpPr>
          <p:spPr>
            <a:xfrm>
              <a:off x="5701678" y="5399894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Matrix C (driving)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19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4351F942-5811-4261-A4EA-C4BBF8B985B1}"/>
              </a:ext>
            </a:extLst>
          </p:cNvPr>
          <p:cNvGrpSpPr/>
          <p:nvPr/>
        </p:nvGrpSpPr>
        <p:grpSpPr>
          <a:xfrm>
            <a:off x="3317348" y="1028712"/>
            <a:ext cx="3122004" cy="2691641"/>
            <a:chOff x="3317348" y="1028712"/>
            <a:chExt cx="3620028" cy="3121013"/>
          </a:xfrm>
        </p:grpSpPr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B89012F7-A091-4A33-A108-31AD6A0E5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888" y="1371600"/>
              <a:ext cx="2855913" cy="2749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3DCF843A-6007-4A86-9C3D-2276290D3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2888" y="1371600"/>
              <a:ext cx="2855913" cy="274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Line 10">
              <a:extLst>
                <a:ext uri="{FF2B5EF4-FFF2-40B4-BE49-F238E27FC236}">
                  <a16:creationId xmlns:a16="http://schemas.microsoft.com/office/drawing/2014/main" id="{958A9A24-9176-43B8-B6C8-7237BB273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2888" y="4121150"/>
              <a:ext cx="2855913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CC873387-97EB-4D99-9E51-B811430C8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2888" y="1371600"/>
              <a:ext cx="2855913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FA11DEC6-A951-46FE-B418-4F6FD2CBC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0076" y="4121150"/>
              <a:ext cx="0" cy="28575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Line 13">
              <a:extLst>
                <a:ext uri="{FF2B5EF4-FFF2-40B4-BE49-F238E27FC236}">
                  <a16:creationId xmlns:a16="http://schemas.microsoft.com/office/drawing/2014/main" id="{310F218B-ECA6-4338-9E78-9E1E4745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451" y="4121150"/>
              <a:ext cx="0" cy="28575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Line 14">
              <a:extLst>
                <a:ext uri="{FF2B5EF4-FFF2-40B4-BE49-F238E27FC236}">
                  <a16:creationId xmlns:a16="http://schemas.microsoft.com/office/drawing/2014/main" id="{B2E883D9-4B9E-4DC4-AC07-CA3174596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8826" y="4121150"/>
              <a:ext cx="0" cy="28575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Line 15">
              <a:extLst>
                <a:ext uri="{FF2B5EF4-FFF2-40B4-BE49-F238E27FC236}">
                  <a16:creationId xmlns:a16="http://schemas.microsoft.com/office/drawing/2014/main" id="{3C45F23F-FCD9-41FC-83AA-AA5DE5BA3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1613" y="4121150"/>
              <a:ext cx="0" cy="28575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3BAE03E8-CC1B-423A-AFB2-5FC5A7B74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0076" y="1343025"/>
              <a:ext cx="0" cy="28575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Line 17">
              <a:extLst>
                <a:ext uri="{FF2B5EF4-FFF2-40B4-BE49-F238E27FC236}">
                  <a16:creationId xmlns:a16="http://schemas.microsoft.com/office/drawing/2014/main" id="{42A6513A-9DC8-4922-82BE-AA1F07DEA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4451" y="1343025"/>
              <a:ext cx="0" cy="28575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Line 18">
              <a:extLst>
                <a:ext uri="{FF2B5EF4-FFF2-40B4-BE49-F238E27FC236}">
                  <a16:creationId xmlns:a16="http://schemas.microsoft.com/office/drawing/2014/main" id="{02BE44CB-4C90-4E48-8879-E2A561F4B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38826" y="1343025"/>
              <a:ext cx="0" cy="28575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Line 19">
              <a:extLst>
                <a:ext uri="{FF2B5EF4-FFF2-40B4-BE49-F238E27FC236}">
                  <a16:creationId xmlns:a16="http://schemas.microsoft.com/office/drawing/2014/main" id="{EE0D220B-AC69-4600-8D2F-8359B7A8C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51613" y="1343025"/>
              <a:ext cx="0" cy="28575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Line 21">
              <a:extLst>
                <a:ext uri="{FF2B5EF4-FFF2-40B4-BE49-F238E27FC236}">
                  <a16:creationId xmlns:a16="http://schemas.microsoft.com/office/drawing/2014/main" id="{D61EC723-5148-45B1-AB21-755C74725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2888" y="1371600"/>
              <a:ext cx="0" cy="274955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Line 22">
              <a:extLst>
                <a:ext uri="{FF2B5EF4-FFF2-40B4-BE49-F238E27FC236}">
                  <a16:creationId xmlns:a16="http://schemas.microsoft.com/office/drawing/2014/main" id="{B1A25580-163F-4A61-B9E9-08E2A12FA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1371600"/>
              <a:ext cx="0" cy="274955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Line 23">
              <a:extLst>
                <a:ext uri="{FF2B5EF4-FFF2-40B4-BE49-F238E27FC236}">
                  <a16:creationId xmlns:a16="http://schemas.microsoft.com/office/drawing/2014/main" id="{1EB5E4A9-094C-4BC7-A054-DDAB68578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1374775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363CBEB4-8F2E-469E-93ED-DE8B0FE46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1466850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Line 25">
              <a:extLst>
                <a:ext uri="{FF2B5EF4-FFF2-40B4-BE49-F238E27FC236}">
                  <a16:creationId xmlns:a16="http://schemas.microsoft.com/office/drawing/2014/main" id="{914609F9-BC00-42C2-A581-5A9FB21C4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1558925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Line 26">
              <a:extLst>
                <a:ext uri="{FF2B5EF4-FFF2-40B4-BE49-F238E27FC236}">
                  <a16:creationId xmlns:a16="http://schemas.microsoft.com/office/drawing/2014/main" id="{7C90E66C-B58D-4E8D-8BEF-5E3947FAC2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1651000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Line 27">
              <a:extLst>
                <a:ext uri="{FF2B5EF4-FFF2-40B4-BE49-F238E27FC236}">
                  <a16:creationId xmlns:a16="http://schemas.microsoft.com/office/drawing/2014/main" id="{B3726302-1F89-41B6-8BE2-4A39BEA2E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1741488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Line 28">
              <a:extLst>
                <a:ext uri="{FF2B5EF4-FFF2-40B4-BE49-F238E27FC236}">
                  <a16:creationId xmlns:a16="http://schemas.microsoft.com/office/drawing/2014/main" id="{DE393643-0979-4694-864F-0DBDAC895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1833563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Line 29">
              <a:extLst>
                <a:ext uri="{FF2B5EF4-FFF2-40B4-BE49-F238E27FC236}">
                  <a16:creationId xmlns:a16="http://schemas.microsoft.com/office/drawing/2014/main" id="{121BFEC5-5F2D-4BD2-B3FA-0947E6DCA7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1925638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Line 30">
              <a:extLst>
                <a:ext uri="{FF2B5EF4-FFF2-40B4-BE49-F238E27FC236}">
                  <a16:creationId xmlns:a16="http://schemas.microsoft.com/office/drawing/2014/main" id="{4257E7BF-F7D2-4CE3-9761-FAABAF4B78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2017713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Line 31">
              <a:extLst>
                <a:ext uri="{FF2B5EF4-FFF2-40B4-BE49-F238E27FC236}">
                  <a16:creationId xmlns:a16="http://schemas.microsoft.com/office/drawing/2014/main" id="{AE864092-34BF-4F78-86BC-529D1D735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2108200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CD9BC8B4-6A3A-4240-9440-629DEB61D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2200275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Line 33">
              <a:extLst>
                <a:ext uri="{FF2B5EF4-FFF2-40B4-BE49-F238E27FC236}">
                  <a16:creationId xmlns:a16="http://schemas.microsoft.com/office/drawing/2014/main" id="{B2130935-6745-4A97-BEDD-F0C5D09FC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2292350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Line 34">
              <a:extLst>
                <a:ext uri="{FF2B5EF4-FFF2-40B4-BE49-F238E27FC236}">
                  <a16:creationId xmlns:a16="http://schemas.microsoft.com/office/drawing/2014/main" id="{1C38675D-8ED4-4B82-95A1-28B32D181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2382838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0F5AD8FD-CAAD-40D2-95E2-FD95D23C4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2474913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" name="Line 36">
              <a:extLst>
                <a:ext uri="{FF2B5EF4-FFF2-40B4-BE49-F238E27FC236}">
                  <a16:creationId xmlns:a16="http://schemas.microsoft.com/office/drawing/2014/main" id="{340FA92B-E501-4933-AA08-59B63347E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2566988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" name="Line 37">
              <a:extLst>
                <a:ext uri="{FF2B5EF4-FFF2-40B4-BE49-F238E27FC236}">
                  <a16:creationId xmlns:a16="http://schemas.microsoft.com/office/drawing/2014/main" id="{BF2836D1-E18C-45DD-A6A8-AE22EBE1C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2659063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" name="Line 38">
              <a:extLst>
                <a:ext uri="{FF2B5EF4-FFF2-40B4-BE49-F238E27FC236}">
                  <a16:creationId xmlns:a16="http://schemas.microsoft.com/office/drawing/2014/main" id="{466DDBF9-BC15-4E7E-A42E-8F664D699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2749550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" name="Line 39">
              <a:extLst>
                <a:ext uri="{FF2B5EF4-FFF2-40B4-BE49-F238E27FC236}">
                  <a16:creationId xmlns:a16="http://schemas.microsoft.com/office/drawing/2014/main" id="{43D583D7-258C-4951-BB26-D36024F0A2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2841625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" name="Line 40">
              <a:extLst>
                <a:ext uri="{FF2B5EF4-FFF2-40B4-BE49-F238E27FC236}">
                  <a16:creationId xmlns:a16="http://schemas.microsoft.com/office/drawing/2014/main" id="{255FAB64-7A12-4C08-8E91-A722DE62CA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2933700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" name="Line 41">
              <a:extLst>
                <a:ext uri="{FF2B5EF4-FFF2-40B4-BE49-F238E27FC236}">
                  <a16:creationId xmlns:a16="http://schemas.microsoft.com/office/drawing/2014/main" id="{CF04F1FB-9493-484F-A8B7-2118345E6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3025775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" name="Line 42">
              <a:extLst>
                <a:ext uri="{FF2B5EF4-FFF2-40B4-BE49-F238E27FC236}">
                  <a16:creationId xmlns:a16="http://schemas.microsoft.com/office/drawing/2014/main" id="{892E75A5-2B18-4EBF-B981-DE96B5914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3116263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Line 43">
              <a:extLst>
                <a:ext uri="{FF2B5EF4-FFF2-40B4-BE49-F238E27FC236}">
                  <a16:creationId xmlns:a16="http://schemas.microsoft.com/office/drawing/2014/main" id="{8CB3C7E8-916A-47E9-95DC-77489F18E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3208338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" name="Line 44">
              <a:extLst>
                <a:ext uri="{FF2B5EF4-FFF2-40B4-BE49-F238E27FC236}">
                  <a16:creationId xmlns:a16="http://schemas.microsoft.com/office/drawing/2014/main" id="{14668B0C-5AAE-43C4-9E9B-4143F19EA9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3300413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" name="Line 45">
              <a:extLst>
                <a:ext uri="{FF2B5EF4-FFF2-40B4-BE49-F238E27FC236}">
                  <a16:creationId xmlns:a16="http://schemas.microsoft.com/office/drawing/2014/main" id="{64C8CFB0-1B56-484B-A17D-5E705963B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3392488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" name="Line 46">
              <a:extLst>
                <a:ext uri="{FF2B5EF4-FFF2-40B4-BE49-F238E27FC236}">
                  <a16:creationId xmlns:a16="http://schemas.microsoft.com/office/drawing/2014/main" id="{ED2D9710-B019-4814-8C7B-2B5333D48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3482975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" name="Line 47">
              <a:extLst>
                <a:ext uri="{FF2B5EF4-FFF2-40B4-BE49-F238E27FC236}">
                  <a16:creationId xmlns:a16="http://schemas.microsoft.com/office/drawing/2014/main" id="{E433A826-2364-4FED-A9D3-688C56056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3575050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" name="Line 48">
              <a:extLst>
                <a:ext uri="{FF2B5EF4-FFF2-40B4-BE49-F238E27FC236}">
                  <a16:creationId xmlns:a16="http://schemas.microsoft.com/office/drawing/2014/main" id="{09BDBAA7-1714-4CCF-9B14-D0B5BE9C4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3667125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" name="Line 49">
              <a:extLst>
                <a:ext uri="{FF2B5EF4-FFF2-40B4-BE49-F238E27FC236}">
                  <a16:creationId xmlns:a16="http://schemas.microsoft.com/office/drawing/2014/main" id="{B2EF703C-2092-462B-B814-C7C084EC2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3757613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" name="Line 50">
              <a:extLst>
                <a:ext uri="{FF2B5EF4-FFF2-40B4-BE49-F238E27FC236}">
                  <a16:creationId xmlns:a16="http://schemas.microsoft.com/office/drawing/2014/main" id="{FFC78473-BBAC-4A54-89CD-87D892E01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3849688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" name="Line 51">
              <a:extLst>
                <a:ext uri="{FF2B5EF4-FFF2-40B4-BE49-F238E27FC236}">
                  <a16:creationId xmlns:a16="http://schemas.microsoft.com/office/drawing/2014/main" id="{EEBD0330-ED1D-4C3D-B270-4563C58647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3941763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" name="Line 52">
              <a:extLst>
                <a:ext uri="{FF2B5EF4-FFF2-40B4-BE49-F238E27FC236}">
                  <a16:creationId xmlns:a16="http://schemas.microsoft.com/office/drawing/2014/main" id="{A5F2095C-011D-4BFB-9701-45D50463E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313" y="4117975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" name="Line 53">
              <a:extLst>
                <a:ext uri="{FF2B5EF4-FFF2-40B4-BE49-F238E27FC236}">
                  <a16:creationId xmlns:a16="http://schemas.microsoft.com/office/drawing/2014/main" id="{422419D6-B7FE-4662-941B-3FE1F3572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1374775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" name="Line 54">
              <a:extLst>
                <a:ext uri="{FF2B5EF4-FFF2-40B4-BE49-F238E27FC236}">
                  <a16:creationId xmlns:a16="http://schemas.microsoft.com/office/drawing/2014/main" id="{CCF8EFB1-AD1D-4A55-A22A-D7BBC2C16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1466850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" name="Line 55">
              <a:extLst>
                <a:ext uri="{FF2B5EF4-FFF2-40B4-BE49-F238E27FC236}">
                  <a16:creationId xmlns:a16="http://schemas.microsoft.com/office/drawing/2014/main" id="{DD8D8512-67A9-4E06-A0D9-283CF92E5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1558925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" name="Line 56">
              <a:extLst>
                <a:ext uri="{FF2B5EF4-FFF2-40B4-BE49-F238E27FC236}">
                  <a16:creationId xmlns:a16="http://schemas.microsoft.com/office/drawing/2014/main" id="{1D6191BE-B0F4-4597-A61C-8056BA882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1651000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" name="Line 57">
              <a:extLst>
                <a:ext uri="{FF2B5EF4-FFF2-40B4-BE49-F238E27FC236}">
                  <a16:creationId xmlns:a16="http://schemas.microsoft.com/office/drawing/2014/main" id="{E796F69E-C795-4137-BF4A-723997B58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1741488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" name="Line 58">
              <a:extLst>
                <a:ext uri="{FF2B5EF4-FFF2-40B4-BE49-F238E27FC236}">
                  <a16:creationId xmlns:a16="http://schemas.microsoft.com/office/drawing/2014/main" id="{135E65A7-4CF3-448A-96B8-4B539CE43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1833563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" name="Line 59">
              <a:extLst>
                <a:ext uri="{FF2B5EF4-FFF2-40B4-BE49-F238E27FC236}">
                  <a16:creationId xmlns:a16="http://schemas.microsoft.com/office/drawing/2014/main" id="{5EEA374E-A588-4E35-A064-7692456C9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1925638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" name="Line 60">
              <a:extLst>
                <a:ext uri="{FF2B5EF4-FFF2-40B4-BE49-F238E27FC236}">
                  <a16:creationId xmlns:a16="http://schemas.microsoft.com/office/drawing/2014/main" id="{BF2FD757-3DB8-4F3D-B089-2B96106E2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2017713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" name="Line 61">
              <a:extLst>
                <a:ext uri="{FF2B5EF4-FFF2-40B4-BE49-F238E27FC236}">
                  <a16:creationId xmlns:a16="http://schemas.microsoft.com/office/drawing/2014/main" id="{662692BA-A74C-4219-8815-DDA58FC5E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2108200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" name="Line 62">
              <a:extLst>
                <a:ext uri="{FF2B5EF4-FFF2-40B4-BE49-F238E27FC236}">
                  <a16:creationId xmlns:a16="http://schemas.microsoft.com/office/drawing/2014/main" id="{36CE02E1-DC91-4825-8417-928537EAC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2200275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" name="Line 63">
              <a:extLst>
                <a:ext uri="{FF2B5EF4-FFF2-40B4-BE49-F238E27FC236}">
                  <a16:creationId xmlns:a16="http://schemas.microsoft.com/office/drawing/2014/main" id="{F2FFA724-B497-4A00-968F-4498791DC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2292350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" name="Line 64">
              <a:extLst>
                <a:ext uri="{FF2B5EF4-FFF2-40B4-BE49-F238E27FC236}">
                  <a16:creationId xmlns:a16="http://schemas.microsoft.com/office/drawing/2014/main" id="{B76408A7-09A9-49A7-A981-3BA1BE431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2382838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" name="Line 65">
              <a:extLst>
                <a:ext uri="{FF2B5EF4-FFF2-40B4-BE49-F238E27FC236}">
                  <a16:creationId xmlns:a16="http://schemas.microsoft.com/office/drawing/2014/main" id="{6D4DF24C-DC66-4C4D-AE65-2F0FDC79D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2474913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" name="Line 66">
              <a:extLst>
                <a:ext uri="{FF2B5EF4-FFF2-40B4-BE49-F238E27FC236}">
                  <a16:creationId xmlns:a16="http://schemas.microsoft.com/office/drawing/2014/main" id="{B1C762EE-6E5B-4E42-B349-E39719D40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2566988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" name="Line 67">
              <a:extLst>
                <a:ext uri="{FF2B5EF4-FFF2-40B4-BE49-F238E27FC236}">
                  <a16:creationId xmlns:a16="http://schemas.microsoft.com/office/drawing/2014/main" id="{357C9731-E075-4311-920A-D100068E8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2659063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" name="Line 68">
              <a:extLst>
                <a:ext uri="{FF2B5EF4-FFF2-40B4-BE49-F238E27FC236}">
                  <a16:creationId xmlns:a16="http://schemas.microsoft.com/office/drawing/2014/main" id="{32B1A990-D721-4E0C-AA68-4F8270E37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2749550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" name="Line 69">
              <a:extLst>
                <a:ext uri="{FF2B5EF4-FFF2-40B4-BE49-F238E27FC236}">
                  <a16:creationId xmlns:a16="http://schemas.microsoft.com/office/drawing/2014/main" id="{70007296-D09C-4CD7-BA69-485DA3916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2841625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" name="Line 70">
              <a:extLst>
                <a:ext uri="{FF2B5EF4-FFF2-40B4-BE49-F238E27FC236}">
                  <a16:creationId xmlns:a16="http://schemas.microsoft.com/office/drawing/2014/main" id="{68521335-DAED-4FAB-99EF-4183AACA7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2933700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" name="Line 71">
              <a:extLst>
                <a:ext uri="{FF2B5EF4-FFF2-40B4-BE49-F238E27FC236}">
                  <a16:creationId xmlns:a16="http://schemas.microsoft.com/office/drawing/2014/main" id="{B93C9704-91BA-4149-BEE5-51FA6235F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3025775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" name="Line 72">
              <a:extLst>
                <a:ext uri="{FF2B5EF4-FFF2-40B4-BE49-F238E27FC236}">
                  <a16:creationId xmlns:a16="http://schemas.microsoft.com/office/drawing/2014/main" id="{03F4813C-2D6D-48D8-8032-861B8CDA5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3116263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" name="Line 73">
              <a:extLst>
                <a:ext uri="{FF2B5EF4-FFF2-40B4-BE49-F238E27FC236}">
                  <a16:creationId xmlns:a16="http://schemas.microsoft.com/office/drawing/2014/main" id="{0A38973D-E077-41B6-A3C3-2888AC9DB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3208338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" name="Line 74">
              <a:extLst>
                <a:ext uri="{FF2B5EF4-FFF2-40B4-BE49-F238E27FC236}">
                  <a16:creationId xmlns:a16="http://schemas.microsoft.com/office/drawing/2014/main" id="{819CBF30-BC1F-4F75-BA62-893872BD4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3300413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" name="Line 75">
              <a:extLst>
                <a:ext uri="{FF2B5EF4-FFF2-40B4-BE49-F238E27FC236}">
                  <a16:creationId xmlns:a16="http://schemas.microsoft.com/office/drawing/2014/main" id="{33915CB9-E08F-41BB-84D1-9AE9AB77D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3392488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" name="Line 76">
              <a:extLst>
                <a:ext uri="{FF2B5EF4-FFF2-40B4-BE49-F238E27FC236}">
                  <a16:creationId xmlns:a16="http://schemas.microsoft.com/office/drawing/2014/main" id="{AAAE9E45-DEBD-4C10-81F6-524AA3011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3482975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" name="Line 77">
              <a:extLst>
                <a:ext uri="{FF2B5EF4-FFF2-40B4-BE49-F238E27FC236}">
                  <a16:creationId xmlns:a16="http://schemas.microsoft.com/office/drawing/2014/main" id="{1FA24D30-8EE4-4D63-80B7-4DD51FF5E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3575050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" name="Line 78">
              <a:extLst>
                <a:ext uri="{FF2B5EF4-FFF2-40B4-BE49-F238E27FC236}">
                  <a16:creationId xmlns:a16="http://schemas.microsoft.com/office/drawing/2014/main" id="{F0E34E8F-ED5F-4BBD-9B12-450747854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3667125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" name="Line 79">
              <a:extLst>
                <a:ext uri="{FF2B5EF4-FFF2-40B4-BE49-F238E27FC236}">
                  <a16:creationId xmlns:a16="http://schemas.microsoft.com/office/drawing/2014/main" id="{42EFF587-C2F2-4891-8F55-B427690B6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3757613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" name="Line 80">
              <a:extLst>
                <a:ext uri="{FF2B5EF4-FFF2-40B4-BE49-F238E27FC236}">
                  <a16:creationId xmlns:a16="http://schemas.microsoft.com/office/drawing/2014/main" id="{6A92AA54-06E8-47B5-865C-19DF6F19B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3849688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" name="Line 81">
              <a:extLst>
                <a:ext uri="{FF2B5EF4-FFF2-40B4-BE49-F238E27FC236}">
                  <a16:creationId xmlns:a16="http://schemas.microsoft.com/office/drawing/2014/main" id="{CF7F5EA4-7C38-498C-A73A-26C3F2C4E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3941763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" name="Line 82">
              <a:extLst>
                <a:ext uri="{FF2B5EF4-FFF2-40B4-BE49-F238E27FC236}">
                  <a16:creationId xmlns:a16="http://schemas.microsoft.com/office/drawing/2014/main" id="{E27AE788-D366-4480-97B1-B652503B3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801" y="4117975"/>
              <a:ext cx="28575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85264231-A872-4770-A481-D144BA02A699}"/>
                </a:ext>
              </a:extLst>
            </p:cNvPr>
            <p:cNvSpPr txBox="1"/>
            <p:nvPr/>
          </p:nvSpPr>
          <p:spPr>
            <a:xfrm>
              <a:off x="4042283" y="1028712"/>
              <a:ext cx="760586" cy="321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Photic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70555741-1C0F-4F41-8CAB-D3DF415F6789}"/>
                </a:ext>
              </a:extLst>
            </p:cNvPr>
            <p:cNvSpPr txBox="1"/>
            <p:nvPr/>
          </p:nvSpPr>
          <p:spPr>
            <a:xfrm>
              <a:off x="4713316" y="1028712"/>
              <a:ext cx="801478" cy="321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Motion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FEF5CA7-C82A-400B-9D49-16886655C626}"/>
                </a:ext>
              </a:extLst>
            </p:cNvPr>
            <p:cNvSpPr txBox="1"/>
            <p:nvPr/>
          </p:nvSpPr>
          <p:spPr>
            <a:xfrm>
              <a:off x="5343611" y="1028712"/>
              <a:ext cx="998503" cy="321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Attention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39AED241-D09F-4A5A-A0B0-454726574BA5}"/>
                </a:ext>
              </a:extLst>
            </p:cNvPr>
            <p:cNvSpPr txBox="1"/>
            <p:nvPr/>
          </p:nvSpPr>
          <p:spPr>
            <a:xfrm>
              <a:off x="3317348" y="2428230"/>
              <a:ext cx="678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fMRI</a:t>
              </a:r>
            </a:p>
            <a:p>
              <a:pPr algn="ctr"/>
              <a:r>
                <a:rPr lang="en-GB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images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84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7">
            <a:extLst>
              <a:ext uri="{FF2B5EF4-FFF2-40B4-BE49-F238E27FC236}">
                <a16:creationId xmlns:a16="http://schemas.microsoft.com/office/drawing/2014/main" id="{20EDD35B-3C6F-414F-A061-8B5A1F3233A6}"/>
              </a:ext>
            </a:extLst>
          </p:cNvPr>
          <p:cNvSpPr>
            <a:spLocks/>
          </p:cNvSpPr>
          <p:nvPr/>
        </p:nvSpPr>
        <p:spPr bwMode="auto">
          <a:xfrm>
            <a:off x="4137025" y="1873250"/>
            <a:ext cx="2398246" cy="1785623"/>
          </a:xfrm>
          <a:custGeom>
            <a:avLst/>
            <a:gdLst>
              <a:gd name="T0" fmla="*/ 32 w 2341"/>
              <a:gd name="T1" fmla="*/ 997 h 1743"/>
              <a:gd name="T2" fmla="*/ 71 w 2341"/>
              <a:gd name="T3" fmla="*/ 434 h 1743"/>
              <a:gd name="T4" fmla="*/ 110 w 2341"/>
              <a:gd name="T5" fmla="*/ 487 h 1743"/>
              <a:gd name="T6" fmla="*/ 149 w 2341"/>
              <a:gd name="T7" fmla="*/ 863 h 1743"/>
              <a:gd name="T8" fmla="*/ 189 w 2341"/>
              <a:gd name="T9" fmla="*/ 1608 h 1743"/>
              <a:gd name="T10" fmla="*/ 228 w 2341"/>
              <a:gd name="T11" fmla="*/ 379 h 1743"/>
              <a:gd name="T12" fmla="*/ 267 w 2341"/>
              <a:gd name="T13" fmla="*/ 508 h 1743"/>
              <a:gd name="T14" fmla="*/ 306 w 2341"/>
              <a:gd name="T15" fmla="*/ 1097 h 1743"/>
              <a:gd name="T16" fmla="*/ 345 w 2341"/>
              <a:gd name="T17" fmla="*/ 376 h 1743"/>
              <a:gd name="T18" fmla="*/ 384 w 2341"/>
              <a:gd name="T19" fmla="*/ 268 h 1743"/>
              <a:gd name="T20" fmla="*/ 423 w 2341"/>
              <a:gd name="T21" fmla="*/ 1439 h 1743"/>
              <a:gd name="T22" fmla="*/ 462 w 2341"/>
              <a:gd name="T23" fmla="*/ 523 h 1743"/>
              <a:gd name="T24" fmla="*/ 502 w 2341"/>
              <a:gd name="T25" fmla="*/ 208 h 1743"/>
              <a:gd name="T26" fmla="*/ 541 w 2341"/>
              <a:gd name="T27" fmla="*/ 812 h 1743"/>
              <a:gd name="T28" fmla="*/ 580 w 2341"/>
              <a:gd name="T29" fmla="*/ 852 h 1743"/>
              <a:gd name="T30" fmla="*/ 619 w 2341"/>
              <a:gd name="T31" fmla="*/ 1257 h 1743"/>
              <a:gd name="T32" fmla="*/ 658 w 2341"/>
              <a:gd name="T33" fmla="*/ 553 h 1743"/>
              <a:gd name="T34" fmla="*/ 697 w 2341"/>
              <a:gd name="T35" fmla="*/ 471 h 1743"/>
              <a:gd name="T36" fmla="*/ 737 w 2341"/>
              <a:gd name="T37" fmla="*/ 991 h 1743"/>
              <a:gd name="T38" fmla="*/ 776 w 2341"/>
              <a:gd name="T39" fmla="*/ 1413 h 1743"/>
              <a:gd name="T40" fmla="*/ 815 w 2341"/>
              <a:gd name="T41" fmla="*/ 479 h 1743"/>
              <a:gd name="T42" fmla="*/ 854 w 2341"/>
              <a:gd name="T43" fmla="*/ 924 h 1743"/>
              <a:gd name="T44" fmla="*/ 893 w 2341"/>
              <a:gd name="T45" fmla="*/ 1162 h 1743"/>
              <a:gd name="T46" fmla="*/ 932 w 2341"/>
              <a:gd name="T47" fmla="*/ 531 h 1743"/>
              <a:gd name="T48" fmla="*/ 971 w 2341"/>
              <a:gd name="T49" fmla="*/ 412 h 1743"/>
              <a:gd name="T50" fmla="*/ 1011 w 2341"/>
              <a:gd name="T51" fmla="*/ 1550 h 1743"/>
              <a:gd name="T52" fmla="*/ 1050 w 2341"/>
              <a:gd name="T53" fmla="*/ 827 h 1743"/>
              <a:gd name="T54" fmla="*/ 1089 w 2341"/>
              <a:gd name="T55" fmla="*/ 573 h 1743"/>
              <a:gd name="T56" fmla="*/ 1128 w 2341"/>
              <a:gd name="T57" fmla="*/ 602 h 1743"/>
              <a:gd name="T58" fmla="*/ 1167 w 2341"/>
              <a:gd name="T59" fmla="*/ 1448 h 1743"/>
              <a:gd name="T60" fmla="*/ 1206 w 2341"/>
              <a:gd name="T61" fmla="*/ 589 h 1743"/>
              <a:gd name="T62" fmla="*/ 1245 w 2341"/>
              <a:gd name="T63" fmla="*/ 544 h 1743"/>
              <a:gd name="T64" fmla="*/ 1284 w 2341"/>
              <a:gd name="T65" fmla="*/ 677 h 1743"/>
              <a:gd name="T66" fmla="*/ 1323 w 2341"/>
              <a:gd name="T67" fmla="*/ 1416 h 1743"/>
              <a:gd name="T68" fmla="*/ 1363 w 2341"/>
              <a:gd name="T69" fmla="*/ 1147 h 1743"/>
              <a:gd name="T70" fmla="*/ 1402 w 2341"/>
              <a:gd name="T71" fmla="*/ 207 h 1743"/>
              <a:gd name="T72" fmla="*/ 1441 w 2341"/>
              <a:gd name="T73" fmla="*/ 694 h 1743"/>
              <a:gd name="T74" fmla="*/ 1480 w 2341"/>
              <a:gd name="T75" fmla="*/ 1404 h 1743"/>
              <a:gd name="T76" fmla="*/ 1519 w 2341"/>
              <a:gd name="T77" fmla="*/ 987 h 1743"/>
              <a:gd name="T78" fmla="*/ 1558 w 2341"/>
              <a:gd name="T79" fmla="*/ 280 h 1743"/>
              <a:gd name="T80" fmla="*/ 1597 w 2341"/>
              <a:gd name="T81" fmla="*/ 1298 h 1743"/>
              <a:gd name="T82" fmla="*/ 1636 w 2341"/>
              <a:gd name="T83" fmla="*/ 898 h 1743"/>
              <a:gd name="T84" fmla="*/ 1675 w 2341"/>
              <a:gd name="T85" fmla="*/ 382 h 1743"/>
              <a:gd name="T86" fmla="*/ 1715 w 2341"/>
              <a:gd name="T87" fmla="*/ 837 h 1743"/>
              <a:gd name="T88" fmla="*/ 1754 w 2341"/>
              <a:gd name="T89" fmla="*/ 1301 h 1743"/>
              <a:gd name="T90" fmla="*/ 1793 w 2341"/>
              <a:gd name="T91" fmla="*/ 339 h 1743"/>
              <a:gd name="T92" fmla="*/ 1832 w 2341"/>
              <a:gd name="T93" fmla="*/ 722 h 1743"/>
              <a:gd name="T94" fmla="*/ 1871 w 2341"/>
              <a:gd name="T95" fmla="*/ 630 h 1743"/>
              <a:gd name="T96" fmla="*/ 1910 w 2341"/>
              <a:gd name="T97" fmla="*/ 833 h 1743"/>
              <a:gd name="T98" fmla="*/ 1949 w 2341"/>
              <a:gd name="T99" fmla="*/ 889 h 1743"/>
              <a:gd name="T100" fmla="*/ 1989 w 2341"/>
              <a:gd name="T101" fmla="*/ 271 h 1743"/>
              <a:gd name="T102" fmla="*/ 2028 w 2341"/>
              <a:gd name="T103" fmla="*/ 1000 h 1743"/>
              <a:gd name="T104" fmla="*/ 2067 w 2341"/>
              <a:gd name="T105" fmla="*/ 1102 h 1743"/>
              <a:gd name="T106" fmla="*/ 2106 w 2341"/>
              <a:gd name="T107" fmla="*/ 504 h 1743"/>
              <a:gd name="T108" fmla="*/ 2145 w 2341"/>
              <a:gd name="T109" fmla="*/ 928 h 1743"/>
              <a:gd name="T110" fmla="*/ 2184 w 2341"/>
              <a:gd name="T111" fmla="*/ 1344 h 1743"/>
              <a:gd name="T112" fmla="*/ 2224 w 2341"/>
              <a:gd name="T113" fmla="*/ 559 h 1743"/>
              <a:gd name="T114" fmla="*/ 2263 w 2341"/>
              <a:gd name="T115" fmla="*/ 444 h 1743"/>
              <a:gd name="T116" fmla="*/ 2302 w 2341"/>
              <a:gd name="T117" fmla="*/ 1035 h 1743"/>
              <a:gd name="T118" fmla="*/ 2341 w 2341"/>
              <a:gd name="T119" fmla="*/ 1225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41" h="1743">
                <a:moveTo>
                  <a:pt x="0" y="1030"/>
                </a:moveTo>
                <a:lnTo>
                  <a:pt x="6" y="894"/>
                </a:lnTo>
                <a:lnTo>
                  <a:pt x="13" y="576"/>
                </a:lnTo>
                <a:lnTo>
                  <a:pt x="19" y="843"/>
                </a:lnTo>
                <a:lnTo>
                  <a:pt x="25" y="988"/>
                </a:lnTo>
                <a:lnTo>
                  <a:pt x="32" y="997"/>
                </a:lnTo>
                <a:lnTo>
                  <a:pt x="39" y="847"/>
                </a:lnTo>
                <a:lnTo>
                  <a:pt x="45" y="1223"/>
                </a:lnTo>
                <a:lnTo>
                  <a:pt x="52" y="770"/>
                </a:lnTo>
                <a:lnTo>
                  <a:pt x="58" y="1293"/>
                </a:lnTo>
                <a:lnTo>
                  <a:pt x="65" y="985"/>
                </a:lnTo>
                <a:lnTo>
                  <a:pt x="71" y="434"/>
                </a:lnTo>
                <a:lnTo>
                  <a:pt x="78" y="211"/>
                </a:lnTo>
                <a:lnTo>
                  <a:pt x="84" y="689"/>
                </a:lnTo>
                <a:lnTo>
                  <a:pt x="91" y="713"/>
                </a:lnTo>
                <a:lnTo>
                  <a:pt x="97" y="520"/>
                </a:lnTo>
                <a:lnTo>
                  <a:pt x="104" y="592"/>
                </a:lnTo>
                <a:lnTo>
                  <a:pt x="110" y="487"/>
                </a:lnTo>
                <a:lnTo>
                  <a:pt x="117" y="552"/>
                </a:lnTo>
                <a:lnTo>
                  <a:pt x="124" y="594"/>
                </a:lnTo>
                <a:lnTo>
                  <a:pt x="130" y="256"/>
                </a:lnTo>
                <a:lnTo>
                  <a:pt x="136" y="1087"/>
                </a:lnTo>
                <a:lnTo>
                  <a:pt x="143" y="1225"/>
                </a:lnTo>
                <a:lnTo>
                  <a:pt x="149" y="863"/>
                </a:lnTo>
                <a:lnTo>
                  <a:pt x="156" y="1346"/>
                </a:lnTo>
                <a:lnTo>
                  <a:pt x="163" y="1057"/>
                </a:lnTo>
                <a:lnTo>
                  <a:pt x="169" y="1137"/>
                </a:lnTo>
                <a:lnTo>
                  <a:pt x="176" y="896"/>
                </a:lnTo>
                <a:lnTo>
                  <a:pt x="182" y="1138"/>
                </a:lnTo>
                <a:lnTo>
                  <a:pt x="189" y="1608"/>
                </a:lnTo>
                <a:lnTo>
                  <a:pt x="195" y="1308"/>
                </a:lnTo>
                <a:lnTo>
                  <a:pt x="202" y="612"/>
                </a:lnTo>
                <a:lnTo>
                  <a:pt x="208" y="572"/>
                </a:lnTo>
                <a:lnTo>
                  <a:pt x="215" y="884"/>
                </a:lnTo>
                <a:lnTo>
                  <a:pt x="221" y="584"/>
                </a:lnTo>
                <a:lnTo>
                  <a:pt x="228" y="379"/>
                </a:lnTo>
                <a:lnTo>
                  <a:pt x="234" y="481"/>
                </a:lnTo>
                <a:lnTo>
                  <a:pt x="241" y="789"/>
                </a:lnTo>
                <a:lnTo>
                  <a:pt x="248" y="246"/>
                </a:lnTo>
                <a:lnTo>
                  <a:pt x="254" y="543"/>
                </a:lnTo>
                <a:lnTo>
                  <a:pt x="260" y="721"/>
                </a:lnTo>
                <a:lnTo>
                  <a:pt x="267" y="508"/>
                </a:lnTo>
                <a:lnTo>
                  <a:pt x="273" y="874"/>
                </a:lnTo>
                <a:lnTo>
                  <a:pt x="280" y="1026"/>
                </a:lnTo>
                <a:lnTo>
                  <a:pt x="287" y="705"/>
                </a:lnTo>
                <a:lnTo>
                  <a:pt x="293" y="1577"/>
                </a:lnTo>
                <a:lnTo>
                  <a:pt x="299" y="907"/>
                </a:lnTo>
                <a:lnTo>
                  <a:pt x="306" y="1097"/>
                </a:lnTo>
                <a:lnTo>
                  <a:pt x="312" y="1426"/>
                </a:lnTo>
                <a:lnTo>
                  <a:pt x="319" y="972"/>
                </a:lnTo>
                <a:lnTo>
                  <a:pt x="326" y="1070"/>
                </a:lnTo>
                <a:lnTo>
                  <a:pt x="332" y="766"/>
                </a:lnTo>
                <a:lnTo>
                  <a:pt x="339" y="916"/>
                </a:lnTo>
                <a:lnTo>
                  <a:pt x="345" y="376"/>
                </a:lnTo>
                <a:lnTo>
                  <a:pt x="352" y="715"/>
                </a:lnTo>
                <a:lnTo>
                  <a:pt x="358" y="172"/>
                </a:lnTo>
                <a:lnTo>
                  <a:pt x="365" y="374"/>
                </a:lnTo>
                <a:lnTo>
                  <a:pt x="371" y="588"/>
                </a:lnTo>
                <a:lnTo>
                  <a:pt x="378" y="513"/>
                </a:lnTo>
                <a:lnTo>
                  <a:pt x="384" y="268"/>
                </a:lnTo>
                <a:lnTo>
                  <a:pt x="391" y="405"/>
                </a:lnTo>
                <a:lnTo>
                  <a:pt x="397" y="789"/>
                </a:lnTo>
                <a:lnTo>
                  <a:pt x="404" y="1368"/>
                </a:lnTo>
                <a:lnTo>
                  <a:pt x="411" y="1225"/>
                </a:lnTo>
                <a:lnTo>
                  <a:pt x="417" y="1037"/>
                </a:lnTo>
                <a:lnTo>
                  <a:pt x="423" y="1439"/>
                </a:lnTo>
                <a:lnTo>
                  <a:pt x="430" y="1498"/>
                </a:lnTo>
                <a:lnTo>
                  <a:pt x="436" y="1191"/>
                </a:lnTo>
                <a:lnTo>
                  <a:pt x="443" y="1398"/>
                </a:lnTo>
                <a:lnTo>
                  <a:pt x="450" y="1266"/>
                </a:lnTo>
                <a:lnTo>
                  <a:pt x="456" y="718"/>
                </a:lnTo>
                <a:lnTo>
                  <a:pt x="462" y="523"/>
                </a:lnTo>
                <a:lnTo>
                  <a:pt x="469" y="915"/>
                </a:lnTo>
                <a:lnTo>
                  <a:pt x="476" y="818"/>
                </a:lnTo>
                <a:lnTo>
                  <a:pt x="482" y="806"/>
                </a:lnTo>
                <a:lnTo>
                  <a:pt x="489" y="872"/>
                </a:lnTo>
                <a:lnTo>
                  <a:pt x="495" y="371"/>
                </a:lnTo>
                <a:lnTo>
                  <a:pt x="502" y="208"/>
                </a:lnTo>
                <a:lnTo>
                  <a:pt x="508" y="128"/>
                </a:lnTo>
                <a:lnTo>
                  <a:pt x="515" y="585"/>
                </a:lnTo>
                <a:lnTo>
                  <a:pt x="521" y="389"/>
                </a:lnTo>
                <a:lnTo>
                  <a:pt x="528" y="633"/>
                </a:lnTo>
                <a:lnTo>
                  <a:pt x="534" y="609"/>
                </a:lnTo>
                <a:lnTo>
                  <a:pt x="541" y="812"/>
                </a:lnTo>
                <a:lnTo>
                  <a:pt x="547" y="541"/>
                </a:lnTo>
                <a:lnTo>
                  <a:pt x="554" y="976"/>
                </a:lnTo>
                <a:lnTo>
                  <a:pt x="560" y="548"/>
                </a:lnTo>
                <a:lnTo>
                  <a:pt x="567" y="1115"/>
                </a:lnTo>
                <a:lnTo>
                  <a:pt x="574" y="1181"/>
                </a:lnTo>
                <a:lnTo>
                  <a:pt x="580" y="852"/>
                </a:lnTo>
                <a:lnTo>
                  <a:pt x="586" y="1595"/>
                </a:lnTo>
                <a:lnTo>
                  <a:pt x="593" y="973"/>
                </a:lnTo>
                <a:lnTo>
                  <a:pt x="600" y="667"/>
                </a:lnTo>
                <a:lnTo>
                  <a:pt x="606" y="1392"/>
                </a:lnTo>
                <a:lnTo>
                  <a:pt x="613" y="980"/>
                </a:lnTo>
                <a:lnTo>
                  <a:pt x="619" y="1257"/>
                </a:lnTo>
                <a:lnTo>
                  <a:pt x="625" y="1241"/>
                </a:lnTo>
                <a:lnTo>
                  <a:pt x="632" y="1101"/>
                </a:lnTo>
                <a:lnTo>
                  <a:pt x="639" y="716"/>
                </a:lnTo>
                <a:lnTo>
                  <a:pt x="645" y="854"/>
                </a:lnTo>
                <a:lnTo>
                  <a:pt x="652" y="1233"/>
                </a:lnTo>
                <a:lnTo>
                  <a:pt x="658" y="553"/>
                </a:lnTo>
                <a:lnTo>
                  <a:pt x="665" y="695"/>
                </a:lnTo>
                <a:lnTo>
                  <a:pt x="671" y="218"/>
                </a:lnTo>
                <a:lnTo>
                  <a:pt x="678" y="378"/>
                </a:lnTo>
                <a:lnTo>
                  <a:pt x="684" y="305"/>
                </a:lnTo>
                <a:lnTo>
                  <a:pt x="691" y="576"/>
                </a:lnTo>
                <a:lnTo>
                  <a:pt x="697" y="471"/>
                </a:lnTo>
                <a:lnTo>
                  <a:pt x="704" y="320"/>
                </a:lnTo>
                <a:lnTo>
                  <a:pt x="710" y="513"/>
                </a:lnTo>
                <a:lnTo>
                  <a:pt x="717" y="197"/>
                </a:lnTo>
                <a:lnTo>
                  <a:pt x="723" y="682"/>
                </a:lnTo>
                <a:lnTo>
                  <a:pt x="730" y="1297"/>
                </a:lnTo>
                <a:lnTo>
                  <a:pt x="737" y="991"/>
                </a:lnTo>
                <a:lnTo>
                  <a:pt x="743" y="1354"/>
                </a:lnTo>
                <a:lnTo>
                  <a:pt x="749" y="1641"/>
                </a:lnTo>
                <a:lnTo>
                  <a:pt x="756" y="963"/>
                </a:lnTo>
                <a:lnTo>
                  <a:pt x="763" y="1733"/>
                </a:lnTo>
                <a:lnTo>
                  <a:pt x="769" y="1109"/>
                </a:lnTo>
                <a:lnTo>
                  <a:pt x="776" y="1413"/>
                </a:lnTo>
                <a:lnTo>
                  <a:pt x="782" y="1066"/>
                </a:lnTo>
                <a:lnTo>
                  <a:pt x="788" y="664"/>
                </a:lnTo>
                <a:lnTo>
                  <a:pt x="795" y="556"/>
                </a:lnTo>
                <a:lnTo>
                  <a:pt x="802" y="231"/>
                </a:lnTo>
                <a:lnTo>
                  <a:pt x="808" y="595"/>
                </a:lnTo>
                <a:lnTo>
                  <a:pt x="815" y="479"/>
                </a:lnTo>
                <a:lnTo>
                  <a:pt x="821" y="308"/>
                </a:lnTo>
                <a:lnTo>
                  <a:pt x="828" y="186"/>
                </a:lnTo>
                <a:lnTo>
                  <a:pt x="834" y="588"/>
                </a:lnTo>
                <a:lnTo>
                  <a:pt x="841" y="416"/>
                </a:lnTo>
                <a:lnTo>
                  <a:pt x="847" y="387"/>
                </a:lnTo>
                <a:lnTo>
                  <a:pt x="854" y="924"/>
                </a:lnTo>
                <a:lnTo>
                  <a:pt x="860" y="1647"/>
                </a:lnTo>
                <a:lnTo>
                  <a:pt x="867" y="1114"/>
                </a:lnTo>
                <a:lnTo>
                  <a:pt x="873" y="1053"/>
                </a:lnTo>
                <a:lnTo>
                  <a:pt x="880" y="1309"/>
                </a:lnTo>
                <a:lnTo>
                  <a:pt x="887" y="1443"/>
                </a:lnTo>
                <a:lnTo>
                  <a:pt x="893" y="1162"/>
                </a:lnTo>
                <a:lnTo>
                  <a:pt x="900" y="985"/>
                </a:lnTo>
                <a:lnTo>
                  <a:pt x="906" y="1174"/>
                </a:lnTo>
                <a:lnTo>
                  <a:pt x="912" y="1006"/>
                </a:lnTo>
                <a:lnTo>
                  <a:pt x="919" y="655"/>
                </a:lnTo>
                <a:lnTo>
                  <a:pt x="926" y="446"/>
                </a:lnTo>
                <a:lnTo>
                  <a:pt x="932" y="531"/>
                </a:lnTo>
                <a:lnTo>
                  <a:pt x="939" y="519"/>
                </a:lnTo>
                <a:lnTo>
                  <a:pt x="945" y="539"/>
                </a:lnTo>
                <a:lnTo>
                  <a:pt x="952" y="415"/>
                </a:lnTo>
                <a:lnTo>
                  <a:pt x="958" y="509"/>
                </a:lnTo>
                <a:lnTo>
                  <a:pt x="965" y="357"/>
                </a:lnTo>
                <a:lnTo>
                  <a:pt x="971" y="412"/>
                </a:lnTo>
                <a:lnTo>
                  <a:pt x="978" y="282"/>
                </a:lnTo>
                <a:lnTo>
                  <a:pt x="984" y="713"/>
                </a:lnTo>
                <a:lnTo>
                  <a:pt x="991" y="1022"/>
                </a:lnTo>
                <a:lnTo>
                  <a:pt x="997" y="1502"/>
                </a:lnTo>
                <a:lnTo>
                  <a:pt x="1004" y="1286"/>
                </a:lnTo>
                <a:lnTo>
                  <a:pt x="1011" y="1550"/>
                </a:lnTo>
                <a:lnTo>
                  <a:pt x="1017" y="851"/>
                </a:lnTo>
                <a:lnTo>
                  <a:pt x="1023" y="1290"/>
                </a:lnTo>
                <a:lnTo>
                  <a:pt x="1030" y="1403"/>
                </a:lnTo>
                <a:lnTo>
                  <a:pt x="1036" y="799"/>
                </a:lnTo>
                <a:lnTo>
                  <a:pt x="1043" y="1134"/>
                </a:lnTo>
                <a:lnTo>
                  <a:pt x="1050" y="827"/>
                </a:lnTo>
                <a:lnTo>
                  <a:pt x="1056" y="865"/>
                </a:lnTo>
                <a:lnTo>
                  <a:pt x="1063" y="582"/>
                </a:lnTo>
                <a:lnTo>
                  <a:pt x="1069" y="415"/>
                </a:lnTo>
                <a:lnTo>
                  <a:pt x="1076" y="663"/>
                </a:lnTo>
                <a:lnTo>
                  <a:pt x="1082" y="532"/>
                </a:lnTo>
                <a:lnTo>
                  <a:pt x="1089" y="573"/>
                </a:lnTo>
                <a:lnTo>
                  <a:pt x="1095" y="407"/>
                </a:lnTo>
                <a:lnTo>
                  <a:pt x="1102" y="715"/>
                </a:lnTo>
                <a:lnTo>
                  <a:pt x="1108" y="421"/>
                </a:lnTo>
                <a:lnTo>
                  <a:pt x="1115" y="259"/>
                </a:lnTo>
                <a:lnTo>
                  <a:pt x="1121" y="754"/>
                </a:lnTo>
                <a:lnTo>
                  <a:pt x="1128" y="602"/>
                </a:lnTo>
                <a:lnTo>
                  <a:pt x="1134" y="596"/>
                </a:lnTo>
                <a:lnTo>
                  <a:pt x="1141" y="864"/>
                </a:lnTo>
                <a:lnTo>
                  <a:pt x="1147" y="1530"/>
                </a:lnTo>
                <a:lnTo>
                  <a:pt x="1154" y="1364"/>
                </a:lnTo>
                <a:lnTo>
                  <a:pt x="1160" y="1498"/>
                </a:lnTo>
                <a:lnTo>
                  <a:pt x="1167" y="1448"/>
                </a:lnTo>
                <a:lnTo>
                  <a:pt x="1174" y="1036"/>
                </a:lnTo>
                <a:lnTo>
                  <a:pt x="1180" y="740"/>
                </a:lnTo>
                <a:lnTo>
                  <a:pt x="1186" y="588"/>
                </a:lnTo>
                <a:lnTo>
                  <a:pt x="1193" y="1480"/>
                </a:lnTo>
                <a:lnTo>
                  <a:pt x="1199" y="854"/>
                </a:lnTo>
                <a:lnTo>
                  <a:pt x="1206" y="589"/>
                </a:lnTo>
                <a:lnTo>
                  <a:pt x="1213" y="903"/>
                </a:lnTo>
                <a:lnTo>
                  <a:pt x="1219" y="1142"/>
                </a:lnTo>
                <a:lnTo>
                  <a:pt x="1226" y="581"/>
                </a:lnTo>
                <a:lnTo>
                  <a:pt x="1232" y="602"/>
                </a:lnTo>
                <a:lnTo>
                  <a:pt x="1239" y="950"/>
                </a:lnTo>
                <a:lnTo>
                  <a:pt x="1245" y="544"/>
                </a:lnTo>
                <a:lnTo>
                  <a:pt x="1252" y="363"/>
                </a:lnTo>
                <a:lnTo>
                  <a:pt x="1258" y="293"/>
                </a:lnTo>
                <a:lnTo>
                  <a:pt x="1265" y="687"/>
                </a:lnTo>
                <a:lnTo>
                  <a:pt x="1271" y="368"/>
                </a:lnTo>
                <a:lnTo>
                  <a:pt x="1278" y="448"/>
                </a:lnTo>
                <a:lnTo>
                  <a:pt x="1284" y="677"/>
                </a:lnTo>
                <a:lnTo>
                  <a:pt x="1291" y="405"/>
                </a:lnTo>
                <a:lnTo>
                  <a:pt x="1297" y="414"/>
                </a:lnTo>
                <a:lnTo>
                  <a:pt x="1304" y="509"/>
                </a:lnTo>
                <a:lnTo>
                  <a:pt x="1310" y="976"/>
                </a:lnTo>
                <a:lnTo>
                  <a:pt x="1317" y="1048"/>
                </a:lnTo>
                <a:lnTo>
                  <a:pt x="1323" y="1416"/>
                </a:lnTo>
                <a:lnTo>
                  <a:pt x="1330" y="1599"/>
                </a:lnTo>
                <a:lnTo>
                  <a:pt x="1337" y="1244"/>
                </a:lnTo>
                <a:lnTo>
                  <a:pt x="1343" y="1686"/>
                </a:lnTo>
                <a:lnTo>
                  <a:pt x="1349" y="1253"/>
                </a:lnTo>
                <a:lnTo>
                  <a:pt x="1356" y="1673"/>
                </a:lnTo>
                <a:lnTo>
                  <a:pt x="1363" y="1147"/>
                </a:lnTo>
                <a:lnTo>
                  <a:pt x="1369" y="1510"/>
                </a:lnTo>
                <a:lnTo>
                  <a:pt x="1376" y="376"/>
                </a:lnTo>
                <a:lnTo>
                  <a:pt x="1382" y="498"/>
                </a:lnTo>
                <a:lnTo>
                  <a:pt x="1389" y="629"/>
                </a:lnTo>
                <a:lnTo>
                  <a:pt x="1395" y="182"/>
                </a:lnTo>
                <a:lnTo>
                  <a:pt x="1402" y="207"/>
                </a:lnTo>
                <a:lnTo>
                  <a:pt x="1408" y="59"/>
                </a:lnTo>
                <a:lnTo>
                  <a:pt x="1415" y="632"/>
                </a:lnTo>
                <a:lnTo>
                  <a:pt x="1421" y="93"/>
                </a:lnTo>
                <a:lnTo>
                  <a:pt x="1428" y="432"/>
                </a:lnTo>
                <a:lnTo>
                  <a:pt x="1434" y="300"/>
                </a:lnTo>
                <a:lnTo>
                  <a:pt x="1441" y="694"/>
                </a:lnTo>
                <a:lnTo>
                  <a:pt x="1447" y="853"/>
                </a:lnTo>
                <a:lnTo>
                  <a:pt x="1454" y="1743"/>
                </a:lnTo>
                <a:lnTo>
                  <a:pt x="1460" y="1468"/>
                </a:lnTo>
                <a:lnTo>
                  <a:pt x="1467" y="686"/>
                </a:lnTo>
                <a:lnTo>
                  <a:pt x="1473" y="1141"/>
                </a:lnTo>
                <a:lnTo>
                  <a:pt x="1480" y="1404"/>
                </a:lnTo>
                <a:lnTo>
                  <a:pt x="1486" y="1050"/>
                </a:lnTo>
                <a:lnTo>
                  <a:pt x="1493" y="1374"/>
                </a:lnTo>
                <a:lnTo>
                  <a:pt x="1500" y="654"/>
                </a:lnTo>
                <a:lnTo>
                  <a:pt x="1506" y="562"/>
                </a:lnTo>
                <a:lnTo>
                  <a:pt x="1512" y="1116"/>
                </a:lnTo>
                <a:lnTo>
                  <a:pt x="1519" y="987"/>
                </a:lnTo>
                <a:lnTo>
                  <a:pt x="1526" y="871"/>
                </a:lnTo>
                <a:lnTo>
                  <a:pt x="1532" y="418"/>
                </a:lnTo>
                <a:lnTo>
                  <a:pt x="1539" y="433"/>
                </a:lnTo>
                <a:lnTo>
                  <a:pt x="1545" y="419"/>
                </a:lnTo>
                <a:lnTo>
                  <a:pt x="1552" y="280"/>
                </a:lnTo>
                <a:lnTo>
                  <a:pt x="1558" y="280"/>
                </a:lnTo>
                <a:lnTo>
                  <a:pt x="1565" y="1"/>
                </a:lnTo>
                <a:lnTo>
                  <a:pt x="1571" y="654"/>
                </a:lnTo>
                <a:lnTo>
                  <a:pt x="1578" y="1326"/>
                </a:lnTo>
                <a:lnTo>
                  <a:pt x="1584" y="1145"/>
                </a:lnTo>
                <a:lnTo>
                  <a:pt x="1591" y="1167"/>
                </a:lnTo>
                <a:lnTo>
                  <a:pt x="1597" y="1298"/>
                </a:lnTo>
                <a:lnTo>
                  <a:pt x="1604" y="1399"/>
                </a:lnTo>
                <a:lnTo>
                  <a:pt x="1610" y="1325"/>
                </a:lnTo>
                <a:lnTo>
                  <a:pt x="1617" y="1333"/>
                </a:lnTo>
                <a:lnTo>
                  <a:pt x="1623" y="1462"/>
                </a:lnTo>
                <a:lnTo>
                  <a:pt x="1630" y="1192"/>
                </a:lnTo>
                <a:lnTo>
                  <a:pt x="1636" y="898"/>
                </a:lnTo>
                <a:lnTo>
                  <a:pt x="1643" y="379"/>
                </a:lnTo>
                <a:lnTo>
                  <a:pt x="1650" y="347"/>
                </a:lnTo>
                <a:lnTo>
                  <a:pt x="1656" y="708"/>
                </a:lnTo>
                <a:lnTo>
                  <a:pt x="1663" y="546"/>
                </a:lnTo>
                <a:lnTo>
                  <a:pt x="1669" y="345"/>
                </a:lnTo>
                <a:lnTo>
                  <a:pt x="1675" y="382"/>
                </a:lnTo>
                <a:lnTo>
                  <a:pt x="1682" y="439"/>
                </a:lnTo>
                <a:lnTo>
                  <a:pt x="1689" y="464"/>
                </a:lnTo>
                <a:lnTo>
                  <a:pt x="1695" y="118"/>
                </a:lnTo>
                <a:lnTo>
                  <a:pt x="1702" y="532"/>
                </a:lnTo>
                <a:lnTo>
                  <a:pt x="1708" y="1039"/>
                </a:lnTo>
                <a:lnTo>
                  <a:pt x="1715" y="837"/>
                </a:lnTo>
                <a:lnTo>
                  <a:pt x="1721" y="915"/>
                </a:lnTo>
                <a:lnTo>
                  <a:pt x="1728" y="1350"/>
                </a:lnTo>
                <a:lnTo>
                  <a:pt x="1734" y="1110"/>
                </a:lnTo>
                <a:lnTo>
                  <a:pt x="1741" y="970"/>
                </a:lnTo>
                <a:lnTo>
                  <a:pt x="1747" y="836"/>
                </a:lnTo>
                <a:lnTo>
                  <a:pt x="1754" y="1301"/>
                </a:lnTo>
                <a:lnTo>
                  <a:pt x="1760" y="1515"/>
                </a:lnTo>
                <a:lnTo>
                  <a:pt x="1767" y="982"/>
                </a:lnTo>
                <a:lnTo>
                  <a:pt x="1774" y="664"/>
                </a:lnTo>
                <a:lnTo>
                  <a:pt x="1780" y="907"/>
                </a:lnTo>
                <a:lnTo>
                  <a:pt x="1786" y="716"/>
                </a:lnTo>
                <a:lnTo>
                  <a:pt x="1793" y="339"/>
                </a:lnTo>
                <a:lnTo>
                  <a:pt x="1799" y="1083"/>
                </a:lnTo>
                <a:lnTo>
                  <a:pt x="1806" y="1145"/>
                </a:lnTo>
                <a:lnTo>
                  <a:pt x="1813" y="949"/>
                </a:lnTo>
                <a:lnTo>
                  <a:pt x="1819" y="1058"/>
                </a:lnTo>
                <a:lnTo>
                  <a:pt x="1826" y="842"/>
                </a:lnTo>
                <a:lnTo>
                  <a:pt x="1832" y="722"/>
                </a:lnTo>
                <a:lnTo>
                  <a:pt x="1839" y="0"/>
                </a:lnTo>
                <a:lnTo>
                  <a:pt x="1845" y="370"/>
                </a:lnTo>
                <a:lnTo>
                  <a:pt x="1852" y="1036"/>
                </a:lnTo>
                <a:lnTo>
                  <a:pt x="1858" y="792"/>
                </a:lnTo>
                <a:lnTo>
                  <a:pt x="1865" y="505"/>
                </a:lnTo>
                <a:lnTo>
                  <a:pt x="1871" y="630"/>
                </a:lnTo>
                <a:lnTo>
                  <a:pt x="1878" y="495"/>
                </a:lnTo>
                <a:lnTo>
                  <a:pt x="1884" y="741"/>
                </a:lnTo>
                <a:lnTo>
                  <a:pt x="1891" y="135"/>
                </a:lnTo>
                <a:lnTo>
                  <a:pt x="1897" y="1023"/>
                </a:lnTo>
                <a:lnTo>
                  <a:pt x="1904" y="1566"/>
                </a:lnTo>
                <a:lnTo>
                  <a:pt x="1910" y="833"/>
                </a:lnTo>
                <a:lnTo>
                  <a:pt x="1917" y="880"/>
                </a:lnTo>
                <a:lnTo>
                  <a:pt x="1923" y="1487"/>
                </a:lnTo>
                <a:lnTo>
                  <a:pt x="1930" y="1273"/>
                </a:lnTo>
                <a:lnTo>
                  <a:pt x="1937" y="1262"/>
                </a:lnTo>
                <a:lnTo>
                  <a:pt x="1943" y="954"/>
                </a:lnTo>
                <a:lnTo>
                  <a:pt x="1949" y="889"/>
                </a:lnTo>
                <a:lnTo>
                  <a:pt x="1956" y="1157"/>
                </a:lnTo>
                <a:lnTo>
                  <a:pt x="1962" y="826"/>
                </a:lnTo>
                <a:lnTo>
                  <a:pt x="1969" y="600"/>
                </a:lnTo>
                <a:lnTo>
                  <a:pt x="1976" y="473"/>
                </a:lnTo>
                <a:lnTo>
                  <a:pt x="1982" y="315"/>
                </a:lnTo>
                <a:lnTo>
                  <a:pt x="1989" y="271"/>
                </a:lnTo>
                <a:lnTo>
                  <a:pt x="1995" y="541"/>
                </a:lnTo>
                <a:lnTo>
                  <a:pt x="2002" y="793"/>
                </a:lnTo>
                <a:lnTo>
                  <a:pt x="2008" y="491"/>
                </a:lnTo>
                <a:lnTo>
                  <a:pt x="2015" y="625"/>
                </a:lnTo>
                <a:lnTo>
                  <a:pt x="2021" y="207"/>
                </a:lnTo>
                <a:lnTo>
                  <a:pt x="2028" y="1000"/>
                </a:lnTo>
                <a:lnTo>
                  <a:pt x="2034" y="1195"/>
                </a:lnTo>
                <a:lnTo>
                  <a:pt x="2041" y="1265"/>
                </a:lnTo>
                <a:lnTo>
                  <a:pt x="2047" y="1360"/>
                </a:lnTo>
                <a:lnTo>
                  <a:pt x="2054" y="1122"/>
                </a:lnTo>
                <a:lnTo>
                  <a:pt x="2061" y="1510"/>
                </a:lnTo>
                <a:lnTo>
                  <a:pt x="2067" y="1102"/>
                </a:lnTo>
                <a:lnTo>
                  <a:pt x="2073" y="867"/>
                </a:lnTo>
                <a:lnTo>
                  <a:pt x="2080" y="999"/>
                </a:lnTo>
                <a:lnTo>
                  <a:pt x="2086" y="920"/>
                </a:lnTo>
                <a:lnTo>
                  <a:pt x="2093" y="709"/>
                </a:lnTo>
                <a:lnTo>
                  <a:pt x="2100" y="352"/>
                </a:lnTo>
                <a:lnTo>
                  <a:pt x="2106" y="504"/>
                </a:lnTo>
                <a:lnTo>
                  <a:pt x="2112" y="373"/>
                </a:lnTo>
                <a:lnTo>
                  <a:pt x="2119" y="489"/>
                </a:lnTo>
                <a:lnTo>
                  <a:pt x="2126" y="396"/>
                </a:lnTo>
                <a:lnTo>
                  <a:pt x="2132" y="907"/>
                </a:lnTo>
                <a:lnTo>
                  <a:pt x="2139" y="200"/>
                </a:lnTo>
                <a:lnTo>
                  <a:pt x="2145" y="928"/>
                </a:lnTo>
                <a:lnTo>
                  <a:pt x="2152" y="319"/>
                </a:lnTo>
                <a:lnTo>
                  <a:pt x="2158" y="1018"/>
                </a:lnTo>
                <a:lnTo>
                  <a:pt x="2165" y="995"/>
                </a:lnTo>
                <a:lnTo>
                  <a:pt x="2171" y="1123"/>
                </a:lnTo>
                <a:lnTo>
                  <a:pt x="2178" y="1183"/>
                </a:lnTo>
                <a:lnTo>
                  <a:pt x="2184" y="1344"/>
                </a:lnTo>
                <a:lnTo>
                  <a:pt x="2191" y="1422"/>
                </a:lnTo>
                <a:lnTo>
                  <a:pt x="2197" y="866"/>
                </a:lnTo>
                <a:lnTo>
                  <a:pt x="2204" y="1386"/>
                </a:lnTo>
                <a:lnTo>
                  <a:pt x="2210" y="1273"/>
                </a:lnTo>
                <a:lnTo>
                  <a:pt x="2217" y="1223"/>
                </a:lnTo>
                <a:lnTo>
                  <a:pt x="2224" y="559"/>
                </a:lnTo>
                <a:lnTo>
                  <a:pt x="2230" y="599"/>
                </a:lnTo>
                <a:lnTo>
                  <a:pt x="2236" y="286"/>
                </a:lnTo>
                <a:lnTo>
                  <a:pt x="2243" y="404"/>
                </a:lnTo>
                <a:lnTo>
                  <a:pt x="2250" y="494"/>
                </a:lnTo>
                <a:lnTo>
                  <a:pt x="2256" y="741"/>
                </a:lnTo>
                <a:lnTo>
                  <a:pt x="2263" y="444"/>
                </a:lnTo>
                <a:lnTo>
                  <a:pt x="2269" y="434"/>
                </a:lnTo>
                <a:lnTo>
                  <a:pt x="2275" y="589"/>
                </a:lnTo>
                <a:lnTo>
                  <a:pt x="2282" y="263"/>
                </a:lnTo>
                <a:lnTo>
                  <a:pt x="2289" y="927"/>
                </a:lnTo>
                <a:lnTo>
                  <a:pt x="2295" y="898"/>
                </a:lnTo>
                <a:lnTo>
                  <a:pt x="2302" y="1035"/>
                </a:lnTo>
                <a:lnTo>
                  <a:pt x="2308" y="951"/>
                </a:lnTo>
                <a:lnTo>
                  <a:pt x="2315" y="1189"/>
                </a:lnTo>
                <a:lnTo>
                  <a:pt x="2321" y="1131"/>
                </a:lnTo>
                <a:lnTo>
                  <a:pt x="2328" y="760"/>
                </a:lnTo>
                <a:lnTo>
                  <a:pt x="2334" y="743"/>
                </a:lnTo>
                <a:lnTo>
                  <a:pt x="2341" y="1225"/>
                </a:lnTo>
              </a:path>
            </a:pathLst>
          </a:custGeom>
          <a:noFill/>
          <a:ln w="6350" cap="flat">
            <a:solidFill>
              <a:srgbClr val="5B9BD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92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5FA5EF2-4666-41DC-AA31-82729FE0EBDF}"/>
              </a:ext>
            </a:extLst>
          </p:cNvPr>
          <p:cNvGrpSpPr/>
          <p:nvPr/>
        </p:nvGrpSpPr>
        <p:grpSpPr>
          <a:xfrm>
            <a:off x="2717094" y="798847"/>
            <a:ext cx="3970954" cy="2844071"/>
            <a:chOff x="2672073" y="760873"/>
            <a:chExt cx="5508932" cy="39455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18765D-D588-4806-BF07-E0DB83D7ED61}"/>
                </a:ext>
              </a:extLst>
            </p:cNvPr>
            <p:cNvSpPr/>
            <p:nvPr/>
          </p:nvSpPr>
          <p:spPr>
            <a:xfrm>
              <a:off x="2967318" y="896895"/>
              <a:ext cx="4939553" cy="3809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160761-B798-454C-9808-86A259947CF5}"/>
                </a:ext>
              </a:extLst>
            </p:cNvPr>
            <p:cNvGrpSpPr/>
            <p:nvPr/>
          </p:nvGrpSpPr>
          <p:grpSpPr>
            <a:xfrm>
              <a:off x="2672073" y="760873"/>
              <a:ext cx="5508932" cy="3881037"/>
              <a:chOff x="2672073" y="760873"/>
              <a:chExt cx="5508932" cy="3881037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8AC8AAF1-60ED-4230-A990-4A5D8485A426}"/>
                  </a:ext>
                </a:extLst>
              </p:cNvPr>
              <p:cNvSpPr/>
              <p:nvPr/>
            </p:nvSpPr>
            <p:spPr>
              <a:xfrm>
                <a:off x="3896584" y="1189928"/>
                <a:ext cx="1313296" cy="306769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6DA956D-7363-4780-A7CD-FEAB0107294E}"/>
                  </a:ext>
                </a:extLst>
              </p:cNvPr>
              <p:cNvSpPr txBox="1"/>
              <p:nvPr/>
            </p:nvSpPr>
            <p:spPr>
              <a:xfrm>
                <a:off x="3909623" y="760873"/>
                <a:ext cx="1261371" cy="384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Backward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802DDB9-62E0-4349-816C-AB1DBBD2B543}"/>
                  </a:ext>
                </a:extLst>
              </p:cNvPr>
              <p:cNvGrpSpPr/>
              <p:nvPr/>
            </p:nvGrpSpPr>
            <p:grpSpPr>
              <a:xfrm>
                <a:off x="4218042" y="1320728"/>
                <a:ext cx="644540" cy="2806368"/>
                <a:chOff x="2090083" y="1017272"/>
                <a:chExt cx="557564" cy="2427664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1BE2E4E9-F83E-4936-BF3B-177BBDC08178}"/>
                    </a:ext>
                  </a:extLst>
                </p:cNvPr>
                <p:cNvSpPr/>
                <p:nvPr/>
              </p:nvSpPr>
              <p:spPr>
                <a:xfrm>
                  <a:off x="2090085" y="1952323"/>
                  <a:ext cx="557562" cy="55756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11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V5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E4AF5FF-82EC-4F8E-94C5-C78ED6F77526}"/>
                    </a:ext>
                  </a:extLst>
                </p:cNvPr>
                <p:cNvSpPr/>
                <p:nvPr/>
              </p:nvSpPr>
              <p:spPr>
                <a:xfrm>
                  <a:off x="2090083" y="1017272"/>
                  <a:ext cx="557562" cy="55756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11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SPC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18476DF-BD14-4A24-8B5E-FB0687DB5016}"/>
                    </a:ext>
                  </a:extLst>
                </p:cNvPr>
                <p:cNvSpPr/>
                <p:nvPr/>
              </p:nvSpPr>
              <p:spPr>
                <a:xfrm>
                  <a:off x="2090085" y="2887374"/>
                  <a:ext cx="557562" cy="55756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11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V1</a:t>
                  </a:r>
                </a:p>
              </p:txBody>
            </p:sp>
          </p:grp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44F845BA-0EBA-426E-8FC3-05018FAB8BB4}"/>
                  </a:ext>
                </a:extLst>
              </p:cNvPr>
              <p:cNvSpPr/>
              <p:nvPr/>
            </p:nvSpPr>
            <p:spPr>
              <a:xfrm rot="8100000">
                <a:off x="4768459" y="2598005"/>
                <a:ext cx="326517" cy="311444"/>
              </a:xfrm>
              <a:prstGeom prst="arc">
                <a:avLst>
                  <a:gd name="adj1" fmla="val 6599244"/>
                  <a:gd name="adj2" fmla="val 0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5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427A43F-4FEF-4AA3-94B9-C49FE9024D68}"/>
                  </a:ext>
                </a:extLst>
              </p:cNvPr>
              <p:cNvCxnSpPr/>
              <p:nvPr/>
            </p:nvCxnSpPr>
            <p:spPr>
              <a:xfrm flipV="1">
                <a:off x="4540311" y="4177810"/>
                <a:ext cx="0" cy="462855"/>
              </a:xfrm>
              <a:prstGeom prst="straightConnector1">
                <a:avLst/>
              </a:prstGeom>
              <a:ln w="57150">
                <a:solidFill>
                  <a:srgbClr val="70AD47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5DB0649E-43FA-4C9C-80C1-3F2F3B122AC3}"/>
                  </a:ext>
                </a:extLst>
              </p:cNvPr>
              <p:cNvCxnSpPr>
                <a:cxnSpLocks/>
                <a:stCxn id="72" idx="7"/>
                <a:endCxn id="70" idx="5"/>
              </p:cNvCxnSpPr>
              <p:nvPr/>
            </p:nvCxnSpPr>
            <p:spPr>
              <a:xfrm flipV="1">
                <a:off x="4768192" y="2951790"/>
                <a:ext cx="0" cy="6251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B06CF82E-E6D1-4F59-889F-313A814F451E}"/>
                  </a:ext>
                </a:extLst>
              </p:cNvPr>
              <p:cNvCxnSpPr>
                <a:cxnSpLocks/>
                <a:stCxn id="70" idx="3"/>
                <a:endCxn id="72" idx="1"/>
              </p:cNvCxnSpPr>
              <p:nvPr/>
            </p:nvCxnSpPr>
            <p:spPr>
              <a:xfrm>
                <a:off x="4312434" y="2951790"/>
                <a:ext cx="0" cy="6251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0B92AD9-3D39-4B56-B42F-24743BD9324C}"/>
                  </a:ext>
                </a:extLst>
              </p:cNvPr>
              <p:cNvCxnSpPr>
                <a:cxnSpLocks/>
                <a:stCxn id="71" idx="5"/>
                <a:endCxn id="70" idx="7"/>
              </p:cNvCxnSpPr>
              <p:nvPr/>
            </p:nvCxnSpPr>
            <p:spPr>
              <a:xfrm>
                <a:off x="4768190" y="1870876"/>
                <a:ext cx="2" cy="6251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0A05818E-0F59-4BB4-80FB-A1CD796D14A4}"/>
                  </a:ext>
                </a:extLst>
              </p:cNvPr>
              <p:cNvCxnSpPr>
                <a:cxnSpLocks/>
                <a:stCxn id="70" idx="1"/>
                <a:endCxn id="71" idx="3"/>
              </p:cNvCxnSpPr>
              <p:nvPr/>
            </p:nvCxnSpPr>
            <p:spPr>
              <a:xfrm flipH="1" flipV="1">
                <a:off x="4312432" y="1870876"/>
                <a:ext cx="2" cy="6251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57242E44-07FD-4574-91D7-F5EAFBA970AB}"/>
                  </a:ext>
                </a:extLst>
              </p:cNvPr>
              <p:cNvSpPr/>
              <p:nvPr/>
            </p:nvSpPr>
            <p:spPr>
              <a:xfrm rot="8100000">
                <a:off x="4783093" y="1519739"/>
                <a:ext cx="326517" cy="311444"/>
              </a:xfrm>
              <a:prstGeom prst="arc">
                <a:avLst>
                  <a:gd name="adj1" fmla="val 6599244"/>
                  <a:gd name="adj2" fmla="val 0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5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59A2D808-A883-49FC-B70B-44BCB77C2491}"/>
                  </a:ext>
                </a:extLst>
              </p:cNvPr>
              <p:cNvSpPr/>
              <p:nvPr/>
            </p:nvSpPr>
            <p:spPr>
              <a:xfrm rot="8100000">
                <a:off x="4783092" y="3682921"/>
                <a:ext cx="326517" cy="311444"/>
              </a:xfrm>
              <a:prstGeom prst="arc">
                <a:avLst>
                  <a:gd name="adj1" fmla="val 6599244"/>
                  <a:gd name="adj2" fmla="val 0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5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834AFCB-0187-42F9-ABF8-7D23EFB663C2}"/>
                  </a:ext>
                </a:extLst>
              </p:cNvPr>
              <p:cNvCxnSpPr/>
              <p:nvPr/>
            </p:nvCxnSpPr>
            <p:spPr>
              <a:xfrm>
                <a:off x="3672791" y="3276065"/>
                <a:ext cx="485775" cy="0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1F0370-EB80-4C11-AE69-3BF7E058A36B}"/>
                  </a:ext>
                </a:extLst>
              </p:cNvPr>
              <p:cNvSpPr txBox="1"/>
              <p:nvPr/>
            </p:nvSpPr>
            <p:spPr>
              <a:xfrm>
                <a:off x="2672073" y="3083717"/>
                <a:ext cx="1038427" cy="38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Motion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5006BE3-4419-4764-931C-3A481550E856}"/>
                  </a:ext>
                </a:extLst>
              </p:cNvPr>
              <p:cNvSpPr txBox="1"/>
              <p:nvPr/>
            </p:nvSpPr>
            <p:spPr>
              <a:xfrm>
                <a:off x="5351375" y="2064007"/>
                <a:ext cx="1461059" cy="384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Attention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CB176507-27C2-4704-8544-8C0D0100B7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7349" y="2248673"/>
                <a:ext cx="485775" cy="0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DC6A89D-D75B-45DF-B8DA-8CBA6CB933B5}"/>
                  </a:ext>
                </a:extLst>
              </p:cNvPr>
              <p:cNvSpPr txBox="1"/>
              <p:nvPr/>
            </p:nvSpPr>
            <p:spPr>
              <a:xfrm>
                <a:off x="4614347" y="4257628"/>
                <a:ext cx="1085846" cy="384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Photic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21E2DFD-3816-4557-B0EC-34635A730C8D}"/>
                  </a:ext>
                </a:extLst>
              </p:cNvPr>
              <p:cNvGrpSpPr/>
              <p:nvPr/>
            </p:nvGrpSpPr>
            <p:grpSpPr>
              <a:xfrm>
                <a:off x="5395965" y="3002849"/>
                <a:ext cx="2785040" cy="966064"/>
                <a:chOff x="5209880" y="4793238"/>
                <a:chExt cx="2785040" cy="966064"/>
              </a:xfrm>
            </p:grpSpPr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F509F6EE-1520-4C24-B6F5-6BD2D9A8D588}"/>
                    </a:ext>
                  </a:extLst>
                </p:cNvPr>
                <p:cNvSpPr/>
                <p:nvPr/>
              </p:nvSpPr>
              <p:spPr>
                <a:xfrm>
                  <a:off x="5209880" y="4811696"/>
                  <a:ext cx="2785040" cy="947606"/>
                </a:xfrm>
                <a:prstGeom prst="roundRect">
                  <a:avLst>
                    <a:gd name="adj" fmla="val 508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6011EFAF-B06C-4D58-9822-646EFE768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5427" y="5275493"/>
                  <a:ext cx="464400" cy="0"/>
                </a:xfrm>
                <a:prstGeom prst="straightConnector1">
                  <a:avLst/>
                </a:prstGeom>
                <a:ln w="38100">
                  <a:solidFill>
                    <a:srgbClr val="5B9BD5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0F1C955C-5188-40B9-9C6B-408D4E199F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5514481" y="5328211"/>
                  <a:ext cx="0" cy="462856"/>
                </a:xfrm>
                <a:prstGeom prst="straightConnector1">
                  <a:avLst/>
                </a:prstGeom>
                <a:ln w="57150">
                  <a:solidFill>
                    <a:srgbClr val="70AD47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FAB38907-FFB1-4280-8ED3-220C1F92E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5515253" y="4767593"/>
                  <a:ext cx="2" cy="4644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0DD8AB46-5BA1-4E71-8DD1-9B49429476E3}"/>
                    </a:ext>
                  </a:extLst>
                </p:cNvPr>
                <p:cNvSpPr/>
                <p:nvPr/>
              </p:nvSpPr>
              <p:spPr>
                <a:xfrm>
                  <a:off x="5698617" y="4874278"/>
                  <a:ext cx="189896" cy="828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D98FF6C-5D97-459F-9428-657D434A8B50}"/>
                    </a:ext>
                  </a:extLst>
                </p:cNvPr>
                <p:cNvSpPr txBox="1"/>
                <p:nvPr/>
              </p:nvSpPr>
              <p:spPr>
                <a:xfrm>
                  <a:off x="5701678" y="4793238"/>
                  <a:ext cx="1027244" cy="384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Matrix A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6403763-D36F-4838-8492-F6BEBA0A831E}"/>
                    </a:ext>
                  </a:extLst>
                </p:cNvPr>
                <p:cNvSpPr txBox="1"/>
                <p:nvPr/>
              </p:nvSpPr>
              <p:spPr>
                <a:xfrm>
                  <a:off x="5701678" y="5082540"/>
                  <a:ext cx="2293242" cy="384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Matrix B (modulatory)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22114F5-15D0-4364-9539-03C340D96FDF}"/>
                    </a:ext>
                  </a:extLst>
                </p:cNvPr>
                <p:cNvSpPr txBox="1"/>
                <p:nvPr/>
              </p:nvSpPr>
              <p:spPr>
                <a:xfrm>
                  <a:off x="5701678" y="5364134"/>
                  <a:ext cx="1877380" cy="384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Matrix C (driving)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6807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EAE0BD7-34F5-4861-B463-29571F034057}"/>
              </a:ext>
            </a:extLst>
          </p:cNvPr>
          <p:cNvGrpSpPr/>
          <p:nvPr/>
        </p:nvGrpSpPr>
        <p:grpSpPr>
          <a:xfrm>
            <a:off x="3167829" y="1353347"/>
            <a:ext cx="4064850" cy="2805049"/>
            <a:chOff x="2541811" y="815007"/>
            <a:chExt cx="5639194" cy="3891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DB0F477-B79B-441E-B59B-BA072B4F91D7}"/>
                </a:ext>
              </a:extLst>
            </p:cNvPr>
            <p:cNvSpPr/>
            <p:nvPr/>
          </p:nvSpPr>
          <p:spPr>
            <a:xfrm>
              <a:off x="2805953" y="896895"/>
              <a:ext cx="4939553" cy="3809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43C245B-FA0E-41DB-830F-9C865C9496D6}"/>
                </a:ext>
              </a:extLst>
            </p:cNvPr>
            <p:cNvGrpSpPr/>
            <p:nvPr/>
          </p:nvGrpSpPr>
          <p:grpSpPr>
            <a:xfrm>
              <a:off x="5395964" y="3065035"/>
              <a:ext cx="2785041" cy="953627"/>
              <a:chOff x="5209879" y="4855424"/>
              <a:chExt cx="2785041" cy="953627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BAED62A2-9F42-495F-8420-F3E0D9D44B46}"/>
                  </a:ext>
                </a:extLst>
              </p:cNvPr>
              <p:cNvSpPr/>
              <p:nvPr/>
            </p:nvSpPr>
            <p:spPr>
              <a:xfrm>
                <a:off x="5209879" y="4861443"/>
                <a:ext cx="2743031" cy="947608"/>
              </a:xfrm>
              <a:prstGeom prst="roundRect">
                <a:avLst>
                  <a:gd name="adj" fmla="val 508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57FC163-850B-43FC-B46E-F02F1BDD33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5427" y="5308528"/>
                <a:ext cx="464400" cy="0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BA7AA14-9277-4681-B6C7-AC0F11936A0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514482" y="5354640"/>
                <a:ext cx="0" cy="462856"/>
              </a:xfrm>
              <a:prstGeom prst="straightConnector1">
                <a:avLst/>
              </a:prstGeom>
              <a:ln w="57150">
                <a:solidFill>
                  <a:srgbClr val="70AD47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960233CE-E7A4-4602-AB41-FA74B07CD1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5515253" y="4820451"/>
                <a:ext cx="1" cy="4644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E523C4F-8ED8-4395-A9BC-4488F08B52A3}"/>
                  </a:ext>
                </a:extLst>
              </p:cNvPr>
              <p:cNvSpPr/>
              <p:nvPr/>
            </p:nvSpPr>
            <p:spPr>
              <a:xfrm>
                <a:off x="5698617" y="4874278"/>
                <a:ext cx="189896" cy="82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469E180-3313-42C7-82CF-6B32DB28FA68}"/>
                  </a:ext>
                </a:extLst>
              </p:cNvPr>
              <p:cNvSpPr txBox="1"/>
              <p:nvPr/>
            </p:nvSpPr>
            <p:spPr>
              <a:xfrm>
                <a:off x="5701678" y="4855424"/>
                <a:ext cx="1027244" cy="38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Matrix A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89CBF6E-0D47-40C2-9453-747BC55535E6}"/>
                  </a:ext>
                </a:extLst>
              </p:cNvPr>
              <p:cNvSpPr txBox="1"/>
              <p:nvPr/>
            </p:nvSpPr>
            <p:spPr>
              <a:xfrm>
                <a:off x="5701678" y="5121603"/>
                <a:ext cx="2293242" cy="38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Matrix B (modulatory)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7626D76-268D-45BB-9F61-4C14934DCD1E}"/>
                  </a:ext>
                </a:extLst>
              </p:cNvPr>
              <p:cNvSpPr txBox="1"/>
              <p:nvPr/>
            </p:nvSpPr>
            <p:spPr>
              <a:xfrm>
                <a:off x="5701678" y="5399895"/>
                <a:ext cx="1877382" cy="38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Matrix C (driving)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A6D498-AED5-4079-AEDE-7CAA70EEF645}"/>
                </a:ext>
              </a:extLst>
            </p:cNvPr>
            <p:cNvGrpSpPr/>
            <p:nvPr/>
          </p:nvGrpSpPr>
          <p:grpSpPr>
            <a:xfrm>
              <a:off x="2541811" y="815007"/>
              <a:ext cx="3096992" cy="3826904"/>
              <a:chOff x="2913608" y="822647"/>
              <a:chExt cx="3096992" cy="3826904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2DA02358-9ADC-46EE-A3E1-8DE6769119A1}"/>
                  </a:ext>
                </a:extLst>
              </p:cNvPr>
              <p:cNvSpPr/>
              <p:nvPr/>
            </p:nvSpPr>
            <p:spPr>
              <a:xfrm>
                <a:off x="4241406" y="1197568"/>
                <a:ext cx="1313296" cy="306769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BFB2DFE-6679-44D5-95A4-0B100F405D2E}"/>
                  </a:ext>
                </a:extLst>
              </p:cNvPr>
              <p:cNvGrpSpPr/>
              <p:nvPr/>
            </p:nvGrpSpPr>
            <p:grpSpPr>
              <a:xfrm>
                <a:off x="4528448" y="1328368"/>
                <a:ext cx="644540" cy="2806368"/>
                <a:chOff x="2090083" y="1017272"/>
                <a:chExt cx="557564" cy="2427664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5A4E6C8-1C28-4BFA-B571-7E97FF3BBB2B}"/>
                    </a:ext>
                  </a:extLst>
                </p:cNvPr>
                <p:cNvSpPr/>
                <p:nvPr/>
              </p:nvSpPr>
              <p:spPr>
                <a:xfrm>
                  <a:off x="2090085" y="1952323"/>
                  <a:ext cx="557562" cy="55756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11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V5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5189B3CB-6397-4DC6-8ADC-CB2100673CF6}"/>
                    </a:ext>
                  </a:extLst>
                </p:cNvPr>
                <p:cNvSpPr/>
                <p:nvPr/>
              </p:nvSpPr>
              <p:spPr>
                <a:xfrm>
                  <a:off x="2090083" y="1017272"/>
                  <a:ext cx="557562" cy="55756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11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SPC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1D632A7-781A-4DC7-B28A-ECB45C3E0FB4}"/>
                    </a:ext>
                  </a:extLst>
                </p:cNvPr>
                <p:cNvSpPr/>
                <p:nvPr/>
              </p:nvSpPr>
              <p:spPr>
                <a:xfrm>
                  <a:off x="2090085" y="2887374"/>
                  <a:ext cx="557562" cy="557562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11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V1</a:t>
                  </a:r>
                </a:p>
              </p:txBody>
            </p:sp>
          </p:grp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1D0611F9-E4F4-439A-B583-4FCB7097C20C}"/>
                  </a:ext>
                </a:extLst>
              </p:cNvPr>
              <p:cNvSpPr/>
              <p:nvPr/>
            </p:nvSpPr>
            <p:spPr>
              <a:xfrm rot="8100000">
                <a:off x="5078865" y="2605645"/>
                <a:ext cx="326517" cy="311444"/>
              </a:xfrm>
              <a:prstGeom prst="arc">
                <a:avLst>
                  <a:gd name="adj1" fmla="val 6599244"/>
                  <a:gd name="adj2" fmla="val 0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5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074761D-67A8-4091-965B-BB28445B5901}"/>
                  </a:ext>
                </a:extLst>
              </p:cNvPr>
              <p:cNvCxnSpPr/>
              <p:nvPr/>
            </p:nvCxnSpPr>
            <p:spPr>
              <a:xfrm flipV="1">
                <a:off x="4850717" y="4185450"/>
                <a:ext cx="0" cy="462855"/>
              </a:xfrm>
              <a:prstGeom prst="straightConnector1">
                <a:avLst/>
              </a:prstGeom>
              <a:ln w="57150">
                <a:solidFill>
                  <a:srgbClr val="70AD47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9EF960B-186B-48AE-917A-974033CD6D1F}"/>
                  </a:ext>
                </a:extLst>
              </p:cNvPr>
              <p:cNvCxnSpPr>
                <a:cxnSpLocks/>
                <a:stCxn id="72" idx="7"/>
                <a:endCxn id="70" idx="5"/>
              </p:cNvCxnSpPr>
              <p:nvPr/>
            </p:nvCxnSpPr>
            <p:spPr>
              <a:xfrm flipV="1">
                <a:off x="5078598" y="2959430"/>
                <a:ext cx="0" cy="6251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746E36C-F324-45BA-ADD2-ACA75F891B87}"/>
                  </a:ext>
                </a:extLst>
              </p:cNvPr>
              <p:cNvCxnSpPr>
                <a:cxnSpLocks/>
                <a:stCxn id="70" idx="3"/>
                <a:endCxn id="72" idx="1"/>
              </p:cNvCxnSpPr>
              <p:nvPr/>
            </p:nvCxnSpPr>
            <p:spPr>
              <a:xfrm>
                <a:off x="4622840" y="2959430"/>
                <a:ext cx="0" cy="6251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F5D4647-DBE1-486E-9EAF-154939C246CA}"/>
                  </a:ext>
                </a:extLst>
              </p:cNvPr>
              <p:cNvCxnSpPr>
                <a:cxnSpLocks/>
                <a:stCxn id="71" idx="5"/>
                <a:endCxn id="70" idx="7"/>
              </p:cNvCxnSpPr>
              <p:nvPr/>
            </p:nvCxnSpPr>
            <p:spPr>
              <a:xfrm>
                <a:off x="5078596" y="1878516"/>
                <a:ext cx="2" cy="6251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A0B412A-CBB8-43F4-87FC-4201BEF7FC10}"/>
                  </a:ext>
                </a:extLst>
              </p:cNvPr>
              <p:cNvCxnSpPr>
                <a:cxnSpLocks/>
                <a:stCxn id="70" idx="1"/>
                <a:endCxn id="71" idx="3"/>
              </p:cNvCxnSpPr>
              <p:nvPr/>
            </p:nvCxnSpPr>
            <p:spPr>
              <a:xfrm flipH="1" flipV="1">
                <a:off x="4622838" y="1878516"/>
                <a:ext cx="2" cy="6251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52EE89DA-806A-4A9A-89B8-4BD2A599F178}"/>
                  </a:ext>
                </a:extLst>
              </p:cNvPr>
              <p:cNvSpPr/>
              <p:nvPr/>
            </p:nvSpPr>
            <p:spPr>
              <a:xfrm rot="8100000">
                <a:off x="5093499" y="1527379"/>
                <a:ext cx="326517" cy="311444"/>
              </a:xfrm>
              <a:prstGeom prst="arc">
                <a:avLst>
                  <a:gd name="adj1" fmla="val 6599244"/>
                  <a:gd name="adj2" fmla="val 0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5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AA019175-D402-43FD-94E0-4EBD864AA553}"/>
                  </a:ext>
                </a:extLst>
              </p:cNvPr>
              <p:cNvSpPr/>
              <p:nvPr/>
            </p:nvSpPr>
            <p:spPr>
              <a:xfrm rot="8100000">
                <a:off x="5093498" y="3690561"/>
                <a:ext cx="326517" cy="311444"/>
              </a:xfrm>
              <a:prstGeom prst="arc">
                <a:avLst>
                  <a:gd name="adj1" fmla="val 6599244"/>
                  <a:gd name="adj2" fmla="val 0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5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817CE81-6C5B-4D28-8B7F-2F4062B92D2D}"/>
                  </a:ext>
                </a:extLst>
              </p:cNvPr>
              <p:cNvSpPr txBox="1"/>
              <p:nvPr/>
            </p:nvSpPr>
            <p:spPr>
              <a:xfrm>
                <a:off x="4301200" y="822647"/>
                <a:ext cx="1099032" cy="38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Forward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433C508-1D90-48CA-AC48-7B0B43282865}"/>
                  </a:ext>
                </a:extLst>
              </p:cNvPr>
              <p:cNvCxnSpPr/>
              <p:nvPr/>
            </p:nvCxnSpPr>
            <p:spPr>
              <a:xfrm>
                <a:off x="3972252" y="3187171"/>
                <a:ext cx="485775" cy="0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FECEC2E-BE4B-4B0A-9A8E-1AE203420988}"/>
                  </a:ext>
                </a:extLst>
              </p:cNvPr>
              <p:cNvSpPr txBox="1"/>
              <p:nvPr/>
            </p:nvSpPr>
            <p:spPr>
              <a:xfrm>
                <a:off x="2986000" y="3000984"/>
                <a:ext cx="1024548" cy="38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Motion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482983-A3E2-41B5-8AE5-95C49D899E54}"/>
                  </a:ext>
                </a:extLst>
              </p:cNvPr>
              <p:cNvSpPr txBox="1"/>
              <p:nvPr/>
            </p:nvSpPr>
            <p:spPr>
              <a:xfrm>
                <a:off x="2913608" y="3301548"/>
                <a:ext cx="1096939" cy="38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Attention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EF47CDD-4483-484D-85A3-5A49427CAA52}"/>
                  </a:ext>
                </a:extLst>
              </p:cNvPr>
              <p:cNvCxnSpPr/>
              <p:nvPr/>
            </p:nvCxnSpPr>
            <p:spPr>
              <a:xfrm>
                <a:off x="3972252" y="3490197"/>
                <a:ext cx="485775" cy="0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6FD728E-7656-4636-AE34-B503E2AC04E3}"/>
                  </a:ext>
                </a:extLst>
              </p:cNvPr>
              <p:cNvSpPr txBox="1"/>
              <p:nvPr/>
            </p:nvSpPr>
            <p:spPr>
              <a:xfrm>
                <a:off x="4924755" y="4265268"/>
                <a:ext cx="1085845" cy="38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Photic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294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CFB58-F0E4-4E0B-8669-13E03B907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27" y="753035"/>
            <a:ext cx="3153144" cy="47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2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23954C-9FB3-4490-A10A-525317C21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4" t="8366" r="20707" b="6536"/>
          <a:stretch/>
        </p:blipFill>
        <p:spPr>
          <a:xfrm>
            <a:off x="4231343" y="510987"/>
            <a:ext cx="2796987" cy="58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4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3D44AAE-1326-461F-A128-C266C89BAD34}"/>
              </a:ext>
            </a:extLst>
          </p:cNvPr>
          <p:cNvGrpSpPr/>
          <p:nvPr/>
        </p:nvGrpSpPr>
        <p:grpSpPr>
          <a:xfrm>
            <a:off x="1807247" y="551329"/>
            <a:ext cx="7496052" cy="6073589"/>
            <a:chOff x="1807247" y="551329"/>
            <a:chExt cx="7496052" cy="60735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BAC178-8722-4D86-A588-A5ECE295C05B}"/>
                </a:ext>
              </a:extLst>
            </p:cNvPr>
            <p:cNvSpPr/>
            <p:nvPr/>
          </p:nvSpPr>
          <p:spPr>
            <a:xfrm>
              <a:off x="3357283" y="551329"/>
              <a:ext cx="4123765" cy="607358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38522E-6662-40BD-825C-4F1C959062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2" t="5973" r="31748" b="67343"/>
            <a:stretch/>
          </p:blipFill>
          <p:spPr>
            <a:xfrm>
              <a:off x="3482789" y="703728"/>
              <a:ext cx="3231776" cy="134470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809A6A-81E8-4ED5-B722-3574B1DA0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9" t="6149" r="25432" b="69480"/>
            <a:stretch/>
          </p:blipFill>
          <p:spPr>
            <a:xfrm>
              <a:off x="3482789" y="2218763"/>
              <a:ext cx="3522510" cy="12281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2F564B-4CA1-456D-AD77-14E45C20A5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9" t="6328" r="25432" b="69301"/>
            <a:stretch/>
          </p:blipFill>
          <p:spPr>
            <a:xfrm>
              <a:off x="3482789" y="3697940"/>
              <a:ext cx="3522510" cy="122816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188AEFA-8FAB-46E8-B74A-A48B61146D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34" t="6143" r="23685" b="68414"/>
            <a:stretch/>
          </p:blipFill>
          <p:spPr>
            <a:xfrm>
              <a:off x="3482789" y="5195046"/>
              <a:ext cx="3580781" cy="1281954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10E3954-6F52-4A3C-AADE-ADA5E65AF9F0}"/>
                </a:ext>
              </a:extLst>
            </p:cNvPr>
            <p:cNvSpPr/>
            <p:nvPr/>
          </p:nvSpPr>
          <p:spPr>
            <a:xfrm>
              <a:off x="3451413" y="632011"/>
              <a:ext cx="3971364" cy="1416423"/>
            </a:xfrm>
            <a:prstGeom prst="roundRect">
              <a:avLst>
                <a:gd name="adj" fmla="val 9705"/>
              </a:avLst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8ED1DFB-B45C-43F8-AA04-029014E1CF23}"/>
                </a:ext>
              </a:extLst>
            </p:cNvPr>
            <p:cNvSpPr/>
            <p:nvPr/>
          </p:nvSpPr>
          <p:spPr>
            <a:xfrm>
              <a:off x="3451413" y="2120151"/>
              <a:ext cx="3971364" cy="1416423"/>
            </a:xfrm>
            <a:prstGeom prst="roundRect">
              <a:avLst>
                <a:gd name="adj" fmla="val 9705"/>
              </a:avLst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56C9953-D8E5-4959-A7CD-03DBAAD6C6BE}"/>
                </a:ext>
              </a:extLst>
            </p:cNvPr>
            <p:cNvSpPr/>
            <p:nvPr/>
          </p:nvSpPr>
          <p:spPr>
            <a:xfrm>
              <a:off x="3451413" y="3608291"/>
              <a:ext cx="3971364" cy="1416423"/>
            </a:xfrm>
            <a:prstGeom prst="roundRect">
              <a:avLst>
                <a:gd name="adj" fmla="val 9705"/>
              </a:avLst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7DAC47A-C00D-408F-BF88-3BA24FABB07E}"/>
                </a:ext>
              </a:extLst>
            </p:cNvPr>
            <p:cNvSpPr/>
            <p:nvPr/>
          </p:nvSpPr>
          <p:spPr>
            <a:xfrm>
              <a:off x="3451413" y="5096431"/>
              <a:ext cx="3971364" cy="1416423"/>
            </a:xfrm>
            <a:prstGeom prst="roundRect">
              <a:avLst>
                <a:gd name="adj" fmla="val 9705"/>
              </a:avLst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2DAFD9-0D08-46E4-A12D-5F95BACD8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9713" y="1568824"/>
              <a:ext cx="2559111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026860-0EFC-4D73-85EE-578C4816C490}"/>
                </a:ext>
              </a:extLst>
            </p:cNvPr>
            <p:cNvSpPr txBox="1"/>
            <p:nvPr/>
          </p:nvSpPr>
          <p:spPr>
            <a:xfrm>
              <a:off x="7512424" y="1296306"/>
              <a:ext cx="17572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A-matrix connections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62651EA-CCCD-4F70-94F3-328D69767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3570" y="2985247"/>
              <a:ext cx="2125254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FD4FD8-5828-4CE5-B7CF-913E723F4AED}"/>
                </a:ext>
              </a:extLst>
            </p:cNvPr>
            <p:cNvSpPr txBox="1"/>
            <p:nvPr/>
          </p:nvSpPr>
          <p:spPr>
            <a:xfrm>
              <a:off x="7512424" y="2708248"/>
              <a:ext cx="17908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B-matrix (modulatory)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A8C9853-AF8E-491F-9987-181C0CA4F60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247" y="2985247"/>
              <a:ext cx="274682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72A343-D61F-4972-96BF-8AA9ADBD7F75}"/>
                </a:ext>
              </a:extLst>
            </p:cNvPr>
            <p:cNvSpPr txBox="1"/>
            <p:nvPr/>
          </p:nvSpPr>
          <p:spPr>
            <a:xfrm>
              <a:off x="1807247" y="2708248"/>
              <a:ext cx="1467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C-matrix (driving)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0461D74-8BEF-4AB0-B1BF-C90E9099C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3570" y="4455458"/>
              <a:ext cx="2125254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178A6C-D44C-4A38-9869-24D1F19D4689}"/>
                </a:ext>
              </a:extLst>
            </p:cNvPr>
            <p:cNvSpPr txBox="1"/>
            <p:nvPr/>
          </p:nvSpPr>
          <p:spPr>
            <a:xfrm>
              <a:off x="7512424" y="4178459"/>
              <a:ext cx="17908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B-matrix (modulatory)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6543C63-10C6-4CDD-95D5-C49B3089861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247" y="4455458"/>
              <a:ext cx="274682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260CD6-AAA6-4D3C-A361-A0B76DB9808E}"/>
                </a:ext>
              </a:extLst>
            </p:cNvPr>
            <p:cNvSpPr txBox="1"/>
            <p:nvPr/>
          </p:nvSpPr>
          <p:spPr>
            <a:xfrm>
              <a:off x="1807247" y="4178459"/>
              <a:ext cx="1467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C-matrix (driving)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E77349-170A-4758-9D9D-A8831A630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3570" y="6032343"/>
              <a:ext cx="2125254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B98CC7-D1BD-4BDE-811C-3640BAC1EC09}"/>
                </a:ext>
              </a:extLst>
            </p:cNvPr>
            <p:cNvSpPr txBox="1"/>
            <p:nvPr/>
          </p:nvSpPr>
          <p:spPr>
            <a:xfrm>
              <a:off x="7512424" y="5755344"/>
              <a:ext cx="17908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B-matrix (modulatory)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358E86-3185-434A-AF27-E4FC5DC22592}"/>
                </a:ext>
              </a:extLst>
            </p:cNvPr>
            <p:cNvCxnSpPr>
              <a:cxnSpLocks/>
            </p:cNvCxnSpPr>
            <p:nvPr/>
          </p:nvCxnSpPr>
          <p:spPr>
            <a:xfrm>
              <a:off x="1807247" y="6032343"/>
              <a:ext cx="274682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87B45E-4945-42A7-8CB6-81ECF0FC3CFD}"/>
                </a:ext>
              </a:extLst>
            </p:cNvPr>
            <p:cNvSpPr txBox="1"/>
            <p:nvPr/>
          </p:nvSpPr>
          <p:spPr>
            <a:xfrm>
              <a:off x="1807247" y="5755344"/>
              <a:ext cx="1467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C-matrix (driving)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20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Zeidman, Peter</dc:creator>
  <cp:lastModifiedBy>Peter Zeidman</cp:lastModifiedBy>
  <cp:revision>19</cp:revision>
  <dcterms:created xsi:type="dcterms:W3CDTF">2023-10-03T15:45:02Z</dcterms:created>
  <dcterms:modified xsi:type="dcterms:W3CDTF">2023-10-04T12:21:21Z</dcterms:modified>
</cp:coreProperties>
</file>