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878317-4793-41CE-AB0D-26AD1BC78911}">
          <p14:sldIdLst>
            <p14:sldId id="256"/>
          </p14:sldIdLst>
        </p14:section>
        <p14:section name="First level DCM" id="{7058DED3-145D-4A96-BEFC-671BFF9529E1}">
          <p14:sldIdLst>
            <p14:sldId id="259"/>
            <p14:sldId id="260"/>
            <p14:sldId id="261"/>
            <p14:sldId id="262"/>
            <p14:sldId id="258"/>
          </p14:sldIdLst>
        </p14:section>
        <p14:section name="Second level DCM" id="{99D9B5AF-19B2-42A9-9E5A-BAE6D5884DC4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C553B-895C-41D7-9C11-788C9F7D42AA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32D9785-3F36-4D45-9FE2-C84853417310}">
      <dgm:prSet phldrT="[Text]"/>
      <dgm:spPr/>
      <dgm:t>
        <a:bodyPr/>
        <a:lstStyle/>
        <a:p>
          <a:r>
            <a:rPr lang="en-GB" dirty="0">
              <a:latin typeface="Helvetica" panose="020B0604020202020204" pitchFamily="34" charset="0"/>
              <a:cs typeface="Helvetica" panose="020B0604020202020204" pitchFamily="34" charset="0"/>
            </a:rPr>
            <a:t>Model specification</a:t>
          </a:r>
        </a:p>
      </dgm:t>
    </dgm:pt>
    <dgm:pt modelId="{D4A14CBF-0E2D-43E9-B81D-E8559FE13C4C}" type="parTrans" cxnId="{2FF65E92-68D3-40AA-8CEB-3D9E5C97EFDC}">
      <dgm:prSet/>
      <dgm:spPr/>
      <dgm:t>
        <a:bodyPr/>
        <a:lstStyle/>
        <a:p>
          <a:endParaRPr lang="en-GB"/>
        </a:p>
      </dgm:t>
    </dgm:pt>
    <dgm:pt modelId="{20442E88-100F-4AA8-A32E-29D1EC331ED2}" type="sibTrans" cxnId="{2FF65E92-68D3-40AA-8CEB-3D9E5C97EFDC}">
      <dgm:prSet/>
      <dgm:spPr/>
      <dgm:t>
        <a:bodyPr/>
        <a:lstStyle/>
        <a:p>
          <a:endParaRPr lang="en-GB"/>
        </a:p>
      </dgm:t>
    </dgm:pt>
    <dgm:pt modelId="{9936BBDD-7437-4B0F-A17F-57695095BCE7}">
      <dgm:prSet phldrT="[Text]"/>
      <dgm:spPr/>
      <dgm:t>
        <a:bodyPr/>
        <a:lstStyle/>
        <a:p>
          <a:r>
            <a:rPr lang="en-GB" dirty="0">
              <a:latin typeface="Helvetica" panose="020B0604020202020204" pitchFamily="34" charset="0"/>
              <a:cs typeface="Helvetica" panose="020B0604020202020204" pitchFamily="34" charset="0"/>
            </a:rPr>
            <a:t>Estimation</a:t>
          </a:r>
        </a:p>
      </dgm:t>
    </dgm:pt>
    <dgm:pt modelId="{57CF9D58-F7F9-4C3F-810B-A7BC83539987}" type="parTrans" cxnId="{89E0CFB4-67DD-4886-831D-1BF78F0A2410}">
      <dgm:prSet/>
      <dgm:spPr/>
      <dgm:t>
        <a:bodyPr/>
        <a:lstStyle/>
        <a:p>
          <a:endParaRPr lang="en-GB"/>
        </a:p>
      </dgm:t>
    </dgm:pt>
    <dgm:pt modelId="{3CF4D295-B406-4B78-9440-9B0B5E27CD9F}" type="sibTrans" cxnId="{89E0CFB4-67DD-4886-831D-1BF78F0A2410}">
      <dgm:prSet/>
      <dgm:spPr/>
      <dgm:t>
        <a:bodyPr/>
        <a:lstStyle/>
        <a:p>
          <a:endParaRPr lang="en-GB"/>
        </a:p>
      </dgm:t>
    </dgm:pt>
    <dgm:pt modelId="{29A97BE4-28A0-4B5C-9CD3-3166EF00C0D4}">
      <dgm:prSet phldrT="[Text]"/>
      <dgm:spPr/>
      <dgm:t>
        <a:bodyPr/>
        <a:lstStyle/>
        <a:p>
          <a:r>
            <a:rPr lang="en-GB" dirty="0">
              <a:latin typeface="Helvetica" panose="020B0604020202020204" pitchFamily="34" charset="0"/>
              <a:cs typeface="Helvetica" panose="020B0604020202020204" pitchFamily="34" charset="0"/>
            </a:rPr>
            <a:t>Group-level modelling</a:t>
          </a:r>
        </a:p>
      </dgm:t>
    </dgm:pt>
    <dgm:pt modelId="{E4241E05-CEFB-4826-A3EC-23E30ED57578}" type="parTrans" cxnId="{DCF9910B-BB38-4019-9B8C-4E07F490E361}">
      <dgm:prSet/>
      <dgm:spPr/>
      <dgm:t>
        <a:bodyPr/>
        <a:lstStyle/>
        <a:p>
          <a:endParaRPr lang="en-GB"/>
        </a:p>
      </dgm:t>
    </dgm:pt>
    <dgm:pt modelId="{EDD1CA97-82C9-4F5B-94E3-7B8234E140F6}" type="sibTrans" cxnId="{DCF9910B-BB38-4019-9B8C-4E07F490E361}">
      <dgm:prSet/>
      <dgm:spPr/>
      <dgm:t>
        <a:bodyPr/>
        <a:lstStyle/>
        <a:p>
          <a:endParaRPr lang="en-GB"/>
        </a:p>
      </dgm:t>
    </dgm:pt>
    <dgm:pt modelId="{3BCF715A-8D92-4D26-941F-CEC318BD3324}">
      <dgm:prSet phldrT="[Text]"/>
      <dgm:spPr/>
      <dgm:t>
        <a:bodyPr/>
        <a:lstStyle/>
        <a:p>
          <a:r>
            <a:rPr lang="en-GB" dirty="0">
              <a:latin typeface="Helvetica" panose="020B0604020202020204" pitchFamily="34" charset="0"/>
              <a:cs typeface="Helvetica" panose="020B0604020202020204" pitchFamily="34" charset="0"/>
            </a:rPr>
            <a:t>Bayesian model comparison</a:t>
          </a:r>
        </a:p>
      </dgm:t>
    </dgm:pt>
    <dgm:pt modelId="{C9956E82-7374-4E00-96BB-79B36E26C2DB}" type="parTrans" cxnId="{95E37227-9896-456D-9980-F175777257CA}">
      <dgm:prSet/>
      <dgm:spPr/>
      <dgm:t>
        <a:bodyPr/>
        <a:lstStyle/>
        <a:p>
          <a:endParaRPr lang="en-GB"/>
        </a:p>
      </dgm:t>
    </dgm:pt>
    <dgm:pt modelId="{E10B1E01-07E3-4FD5-87BA-B1991BEAA0FB}" type="sibTrans" cxnId="{95E37227-9896-456D-9980-F175777257CA}">
      <dgm:prSet/>
      <dgm:spPr/>
      <dgm:t>
        <a:bodyPr/>
        <a:lstStyle/>
        <a:p>
          <a:endParaRPr lang="en-GB"/>
        </a:p>
      </dgm:t>
    </dgm:pt>
    <dgm:pt modelId="{DC2FC1C5-8AFB-4698-AFD5-0A93CEF23A65}">
      <dgm:prSet phldrT="[Text]"/>
      <dgm:spPr/>
      <dgm:t>
        <a:bodyPr/>
        <a:lstStyle/>
        <a:p>
          <a:r>
            <a:rPr lang="en-GB" dirty="0">
              <a:latin typeface="Helvetica" panose="020B0604020202020204" pitchFamily="34" charset="0"/>
              <a:cs typeface="Helvetica" panose="020B0604020202020204" pitchFamily="34" charset="0"/>
            </a:rPr>
            <a:t>Predictive validity</a:t>
          </a:r>
        </a:p>
      </dgm:t>
    </dgm:pt>
    <dgm:pt modelId="{D3BEAE92-23CA-4D71-982C-9C68EC78C416}" type="parTrans" cxnId="{8937420D-7CEB-4D3F-94D5-549167418E3F}">
      <dgm:prSet/>
      <dgm:spPr/>
      <dgm:t>
        <a:bodyPr/>
        <a:lstStyle/>
        <a:p>
          <a:endParaRPr lang="en-GB"/>
        </a:p>
      </dgm:t>
    </dgm:pt>
    <dgm:pt modelId="{2367A1EE-8DA5-45AB-B0F6-13697CD147C0}" type="sibTrans" cxnId="{8937420D-7CEB-4D3F-94D5-549167418E3F}">
      <dgm:prSet/>
      <dgm:spPr/>
      <dgm:t>
        <a:bodyPr/>
        <a:lstStyle/>
        <a:p>
          <a:endParaRPr lang="en-GB"/>
        </a:p>
      </dgm:t>
    </dgm:pt>
    <dgm:pt modelId="{56E225F5-112E-481A-BDEA-133E6C12AA3C}" type="pres">
      <dgm:prSet presAssocID="{EE8C553B-895C-41D7-9C11-788C9F7D42AA}" presName="Name0" presStyleCnt="0">
        <dgm:presLayoutVars>
          <dgm:dir/>
          <dgm:resizeHandles val="exact"/>
        </dgm:presLayoutVars>
      </dgm:prSet>
      <dgm:spPr/>
    </dgm:pt>
    <dgm:pt modelId="{5111757C-D2DA-418F-B3BB-B336874FA4AD}" type="pres">
      <dgm:prSet presAssocID="{432D9785-3F36-4D45-9FE2-C84853417310}" presName="node" presStyleLbl="node1" presStyleIdx="0" presStyleCnt="5">
        <dgm:presLayoutVars>
          <dgm:bulletEnabled val="1"/>
        </dgm:presLayoutVars>
      </dgm:prSet>
      <dgm:spPr/>
    </dgm:pt>
    <dgm:pt modelId="{E1C982C0-6592-433A-9156-335945E376BC}" type="pres">
      <dgm:prSet presAssocID="{20442E88-100F-4AA8-A32E-29D1EC331ED2}" presName="sibTrans" presStyleLbl="sibTrans2D1" presStyleIdx="0" presStyleCnt="4"/>
      <dgm:spPr/>
    </dgm:pt>
    <dgm:pt modelId="{FEC5A9AF-17D4-45FD-A9EA-7033A905247E}" type="pres">
      <dgm:prSet presAssocID="{20442E88-100F-4AA8-A32E-29D1EC331ED2}" presName="connectorText" presStyleLbl="sibTrans2D1" presStyleIdx="0" presStyleCnt="4"/>
      <dgm:spPr/>
    </dgm:pt>
    <dgm:pt modelId="{DAC5EF50-39C2-45CE-B68D-80C09953CC2A}" type="pres">
      <dgm:prSet presAssocID="{9936BBDD-7437-4B0F-A17F-57695095BCE7}" presName="node" presStyleLbl="node1" presStyleIdx="1" presStyleCnt="5">
        <dgm:presLayoutVars>
          <dgm:bulletEnabled val="1"/>
        </dgm:presLayoutVars>
      </dgm:prSet>
      <dgm:spPr/>
    </dgm:pt>
    <dgm:pt modelId="{D7274D4F-2DFC-4798-9277-6739EB4C5315}" type="pres">
      <dgm:prSet presAssocID="{3CF4D295-B406-4B78-9440-9B0B5E27CD9F}" presName="sibTrans" presStyleLbl="sibTrans2D1" presStyleIdx="1" presStyleCnt="4"/>
      <dgm:spPr/>
    </dgm:pt>
    <dgm:pt modelId="{CC890431-E64F-4E3E-809B-AFE234971A34}" type="pres">
      <dgm:prSet presAssocID="{3CF4D295-B406-4B78-9440-9B0B5E27CD9F}" presName="connectorText" presStyleLbl="sibTrans2D1" presStyleIdx="1" presStyleCnt="4"/>
      <dgm:spPr/>
    </dgm:pt>
    <dgm:pt modelId="{BDE2D2BF-8322-4D5E-B603-1347328583C1}" type="pres">
      <dgm:prSet presAssocID="{29A97BE4-28A0-4B5C-9CD3-3166EF00C0D4}" presName="node" presStyleLbl="node1" presStyleIdx="2" presStyleCnt="5">
        <dgm:presLayoutVars>
          <dgm:bulletEnabled val="1"/>
        </dgm:presLayoutVars>
      </dgm:prSet>
      <dgm:spPr/>
    </dgm:pt>
    <dgm:pt modelId="{B52C6F29-032E-4308-96BF-5A94BD692102}" type="pres">
      <dgm:prSet presAssocID="{EDD1CA97-82C9-4F5B-94E3-7B8234E140F6}" presName="sibTrans" presStyleLbl="sibTrans2D1" presStyleIdx="2" presStyleCnt="4"/>
      <dgm:spPr/>
    </dgm:pt>
    <dgm:pt modelId="{9C62F28D-4CA0-4F57-83A6-B6A1BA1BF4FA}" type="pres">
      <dgm:prSet presAssocID="{EDD1CA97-82C9-4F5B-94E3-7B8234E140F6}" presName="connectorText" presStyleLbl="sibTrans2D1" presStyleIdx="2" presStyleCnt="4"/>
      <dgm:spPr/>
    </dgm:pt>
    <dgm:pt modelId="{E1E0CC79-001E-4679-8D05-55BEBDE0C280}" type="pres">
      <dgm:prSet presAssocID="{3BCF715A-8D92-4D26-941F-CEC318BD3324}" presName="node" presStyleLbl="node1" presStyleIdx="3" presStyleCnt="5">
        <dgm:presLayoutVars>
          <dgm:bulletEnabled val="1"/>
        </dgm:presLayoutVars>
      </dgm:prSet>
      <dgm:spPr/>
    </dgm:pt>
    <dgm:pt modelId="{D61E0119-897C-488F-A7B4-D4E6725D9A0D}" type="pres">
      <dgm:prSet presAssocID="{E10B1E01-07E3-4FD5-87BA-B1991BEAA0FB}" presName="sibTrans" presStyleLbl="sibTrans2D1" presStyleIdx="3" presStyleCnt="4"/>
      <dgm:spPr/>
    </dgm:pt>
    <dgm:pt modelId="{D1DE6305-723E-47F1-9D76-29808471C471}" type="pres">
      <dgm:prSet presAssocID="{E10B1E01-07E3-4FD5-87BA-B1991BEAA0FB}" presName="connectorText" presStyleLbl="sibTrans2D1" presStyleIdx="3" presStyleCnt="4"/>
      <dgm:spPr/>
    </dgm:pt>
    <dgm:pt modelId="{2E1B54EA-F654-433E-835D-B8EFDC7F01CF}" type="pres">
      <dgm:prSet presAssocID="{DC2FC1C5-8AFB-4698-AFD5-0A93CEF23A65}" presName="node" presStyleLbl="node1" presStyleIdx="4" presStyleCnt="5">
        <dgm:presLayoutVars>
          <dgm:bulletEnabled val="1"/>
        </dgm:presLayoutVars>
      </dgm:prSet>
      <dgm:spPr/>
    </dgm:pt>
  </dgm:ptLst>
  <dgm:cxnLst>
    <dgm:cxn modelId="{9F15540B-0573-41D3-B691-1214A2E8505D}" type="presOf" srcId="{3CF4D295-B406-4B78-9440-9B0B5E27CD9F}" destId="{D7274D4F-2DFC-4798-9277-6739EB4C5315}" srcOrd="0" destOrd="0" presId="urn:microsoft.com/office/officeart/2005/8/layout/process1"/>
    <dgm:cxn modelId="{DCF9910B-BB38-4019-9B8C-4E07F490E361}" srcId="{EE8C553B-895C-41D7-9C11-788C9F7D42AA}" destId="{29A97BE4-28A0-4B5C-9CD3-3166EF00C0D4}" srcOrd="2" destOrd="0" parTransId="{E4241E05-CEFB-4826-A3EC-23E30ED57578}" sibTransId="{EDD1CA97-82C9-4F5B-94E3-7B8234E140F6}"/>
    <dgm:cxn modelId="{8937420D-7CEB-4D3F-94D5-549167418E3F}" srcId="{EE8C553B-895C-41D7-9C11-788C9F7D42AA}" destId="{DC2FC1C5-8AFB-4698-AFD5-0A93CEF23A65}" srcOrd="4" destOrd="0" parTransId="{D3BEAE92-23CA-4D71-982C-9C68EC78C416}" sibTransId="{2367A1EE-8DA5-45AB-B0F6-13697CD147C0}"/>
    <dgm:cxn modelId="{6B7F1B1D-124B-4831-8F4F-92A6637BAECA}" type="presOf" srcId="{EDD1CA97-82C9-4F5B-94E3-7B8234E140F6}" destId="{B52C6F29-032E-4308-96BF-5A94BD692102}" srcOrd="0" destOrd="0" presId="urn:microsoft.com/office/officeart/2005/8/layout/process1"/>
    <dgm:cxn modelId="{95E37227-9896-456D-9980-F175777257CA}" srcId="{EE8C553B-895C-41D7-9C11-788C9F7D42AA}" destId="{3BCF715A-8D92-4D26-941F-CEC318BD3324}" srcOrd="3" destOrd="0" parTransId="{C9956E82-7374-4E00-96BB-79B36E26C2DB}" sibTransId="{E10B1E01-07E3-4FD5-87BA-B1991BEAA0FB}"/>
    <dgm:cxn modelId="{FC7C892C-FC13-4A9B-81E3-A45B294C6F2E}" type="presOf" srcId="{EDD1CA97-82C9-4F5B-94E3-7B8234E140F6}" destId="{9C62F28D-4CA0-4F57-83A6-B6A1BA1BF4FA}" srcOrd="1" destOrd="0" presId="urn:microsoft.com/office/officeart/2005/8/layout/process1"/>
    <dgm:cxn modelId="{C41E2158-FB27-49A4-BCB1-8BB6FD9FB7FF}" type="presOf" srcId="{20442E88-100F-4AA8-A32E-29D1EC331ED2}" destId="{FEC5A9AF-17D4-45FD-A9EA-7033A905247E}" srcOrd="1" destOrd="0" presId="urn:microsoft.com/office/officeart/2005/8/layout/process1"/>
    <dgm:cxn modelId="{0FCBEC7E-EA5C-42C6-8702-0D296E474C31}" type="presOf" srcId="{3CF4D295-B406-4B78-9440-9B0B5E27CD9F}" destId="{CC890431-E64F-4E3E-809B-AFE234971A34}" srcOrd="1" destOrd="0" presId="urn:microsoft.com/office/officeart/2005/8/layout/process1"/>
    <dgm:cxn modelId="{A709B981-80B3-4580-9CE4-6BBE481A5FF7}" type="presOf" srcId="{EE8C553B-895C-41D7-9C11-788C9F7D42AA}" destId="{56E225F5-112E-481A-BDEA-133E6C12AA3C}" srcOrd="0" destOrd="0" presId="urn:microsoft.com/office/officeart/2005/8/layout/process1"/>
    <dgm:cxn modelId="{2FF65E92-68D3-40AA-8CEB-3D9E5C97EFDC}" srcId="{EE8C553B-895C-41D7-9C11-788C9F7D42AA}" destId="{432D9785-3F36-4D45-9FE2-C84853417310}" srcOrd="0" destOrd="0" parTransId="{D4A14CBF-0E2D-43E9-B81D-E8559FE13C4C}" sibTransId="{20442E88-100F-4AA8-A32E-29D1EC331ED2}"/>
    <dgm:cxn modelId="{E1167FA1-104B-48FA-8950-0E971C93D299}" type="presOf" srcId="{432D9785-3F36-4D45-9FE2-C84853417310}" destId="{5111757C-D2DA-418F-B3BB-B336874FA4AD}" srcOrd="0" destOrd="0" presId="urn:microsoft.com/office/officeart/2005/8/layout/process1"/>
    <dgm:cxn modelId="{3CD429A2-4666-4CC3-88DE-71785A55EF72}" type="presOf" srcId="{29A97BE4-28A0-4B5C-9CD3-3166EF00C0D4}" destId="{BDE2D2BF-8322-4D5E-B603-1347328583C1}" srcOrd="0" destOrd="0" presId="urn:microsoft.com/office/officeart/2005/8/layout/process1"/>
    <dgm:cxn modelId="{F931FDAB-3693-42AE-AD17-C248C8401A50}" type="presOf" srcId="{20442E88-100F-4AA8-A32E-29D1EC331ED2}" destId="{E1C982C0-6592-433A-9156-335945E376BC}" srcOrd="0" destOrd="0" presId="urn:microsoft.com/office/officeart/2005/8/layout/process1"/>
    <dgm:cxn modelId="{89E0CFB4-67DD-4886-831D-1BF78F0A2410}" srcId="{EE8C553B-895C-41D7-9C11-788C9F7D42AA}" destId="{9936BBDD-7437-4B0F-A17F-57695095BCE7}" srcOrd="1" destOrd="0" parTransId="{57CF9D58-F7F9-4C3F-810B-A7BC83539987}" sibTransId="{3CF4D295-B406-4B78-9440-9B0B5E27CD9F}"/>
    <dgm:cxn modelId="{531C79B6-956D-436A-9591-05793F565A6B}" type="presOf" srcId="{E10B1E01-07E3-4FD5-87BA-B1991BEAA0FB}" destId="{D1DE6305-723E-47F1-9D76-29808471C471}" srcOrd="1" destOrd="0" presId="urn:microsoft.com/office/officeart/2005/8/layout/process1"/>
    <dgm:cxn modelId="{3C6FAFC9-5797-46E8-9268-0B23BE72D44A}" type="presOf" srcId="{E10B1E01-07E3-4FD5-87BA-B1991BEAA0FB}" destId="{D61E0119-897C-488F-A7B4-D4E6725D9A0D}" srcOrd="0" destOrd="0" presId="urn:microsoft.com/office/officeart/2005/8/layout/process1"/>
    <dgm:cxn modelId="{2E9835CD-9D83-46D3-80D8-F8FDED5613CB}" type="presOf" srcId="{3BCF715A-8D92-4D26-941F-CEC318BD3324}" destId="{E1E0CC79-001E-4679-8D05-55BEBDE0C280}" srcOrd="0" destOrd="0" presId="urn:microsoft.com/office/officeart/2005/8/layout/process1"/>
    <dgm:cxn modelId="{F784CAEC-C1AE-4C45-8E64-530BCEABF713}" type="presOf" srcId="{DC2FC1C5-8AFB-4698-AFD5-0A93CEF23A65}" destId="{2E1B54EA-F654-433E-835D-B8EFDC7F01CF}" srcOrd="0" destOrd="0" presId="urn:microsoft.com/office/officeart/2005/8/layout/process1"/>
    <dgm:cxn modelId="{D648DEFE-70FF-44E4-A1A4-314EF9631CDC}" type="presOf" srcId="{9936BBDD-7437-4B0F-A17F-57695095BCE7}" destId="{DAC5EF50-39C2-45CE-B68D-80C09953CC2A}" srcOrd="0" destOrd="0" presId="urn:microsoft.com/office/officeart/2005/8/layout/process1"/>
    <dgm:cxn modelId="{8CADA8BF-8D12-4615-BE95-F27672A25CB6}" type="presParOf" srcId="{56E225F5-112E-481A-BDEA-133E6C12AA3C}" destId="{5111757C-D2DA-418F-B3BB-B336874FA4AD}" srcOrd="0" destOrd="0" presId="urn:microsoft.com/office/officeart/2005/8/layout/process1"/>
    <dgm:cxn modelId="{D96B64D6-78CF-4EE6-8970-95CD927BA556}" type="presParOf" srcId="{56E225F5-112E-481A-BDEA-133E6C12AA3C}" destId="{E1C982C0-6592-433A-9156-335945E376BC}" srcOrd="1" destOrd="0" presId="urn:microsoft.com/office/officeart/2005/8/layout/process1"/>
    <dgm:cxn modelId="{16722A25-A9B0-4B92-A1B2-30F620F52614}" type="presParOf" srcId="{E1C982C0-6592-433A-9156-335945E376BC}" destId="{FEC5A9AF-17D4-45FD-A9EA-7033A905247E}" srcOrd="0" destOrd="0" presId="urn:microsoft.com/office/officeart/2005/8/layout/process1"/>
    <dgm:cxn modelId="{22031025-41CB-495C-B576-76B3EAB106ED}" type="presParOf" srcId="{56E225F5-112E-481A-BDEA-133E6C12AA3C}" destId="{DAC5EF50-39C2-45CE-B68D-80C09953CC2A}" srcOrd="2" destOrd="0" presId="urn:microsoft.com/office/officeart/2005/8/layout/process1"/>
    <dgm:cxn modelId="{85A5F20F-0A58-4CFE-9A82-CF04989F108A}" type="presParOf" srcId="{56E225F5-112E-481A-BDEA-133E6C12AA3C}" destId="{D7274D4F-2DFC-4798-9277-6739EB4C5315}" srcOrd="3" destOrd="0" presId="urn:microsoft.com/office/officeart/2005/8/layout/process1"/>
    <dgm:cxn modelId="{708E8E48-ED5F-4370-89DD-107A4859B7C9}" type="presParOf" srcId="{D7274D4F-2DFC-4798-9277-6739EB4C5315}" destId="{CC890431-E64F-4E3E-809B-AFE234971A34}" srcOrd="0" destOrd="0" presId="urn:microsoft.com/office/officeart/2005/8/layout/process1"/>
    <dgm:cxn modelId="{40E38491-4B60-44CC-9F3B-2BCB827EFD7B}" type="presParOf" srcId="{56E225F5-112E-481A-BDEA-133E6C12AA3C}" destId="{BDE2D2BF-8322-4D5E-B603-1347328583C1}" srcOrd="4" destOrd="0" presId="urn:microsoft.com/office/officeart/2005/8/layout/process1"/>
    <dgm:cxn modelId="{7F3351ED-198D-48CC-AAB1-689671D5F209}" type="presParOf" srcId="{56E225F5-112E-481A-BDEA-133E6C12AA3C}" destId="{B52C6F29-032E-4308-96BF-5A94BD692102}" srcOrd="5" destOrd="0" presId="urn:microsoft.com/office/officeart/2005/8/layout/process1"/>
    <dgm:cxn modelId="{2130F108-AA9E-41B4-B2BB-D3887A5D7668}" type="presParOf" srcId="{B52C6F29-032E-4308-96BF-5A94BD692102}" destId="{9C62F28D-4CA0-4F57-83A6-B6A1BA1BF4FA}" srcOrd="0" destOrd="0" presId="urn:microsoft.com/office/officeart/2005/8/layout/process1"/>
    <dgm:cxn modelId="{CDE6C06B-1E8E-44A7-B053-C72C9730A454}" type="presParOf" srcId="{56E225F5-112E-481A-BDEA-133E6C12AA3C}" destId="{E1E0CC79-001E-4679-8D05-55BEBDE0C280}" srcOrd="6" destOrd="0" presId="urn:microsoft.com/office/officeart/2005/8/layout/process1"/>
    <dgm:cxn modelId="{2E28BA46-86BA-4A45-AE54-6D76FE59CBD5}" type="presParOf" srcId="{56E225F5-112E-481A-BDEA-133E6C12AA3C}" destId="{D61E0119-897C-488F-A7B4-D4E6725D9A0D}" srcOrd="7" destOrd="0" presId="urn:microsoft.com/office/officeart/2005/8/layout/process1"/>
    <dgm:cxn modelId="{F805D221-D80E-4BA6-86FC-0E4AD8FD57C2}" type="presParOf" srcId="{D61E0119-897C-488F-A7B4-D4E6725D9A0D}" destId="{D1DE6305-723E-47F1-9D76-29808471C471}" srcOrd="0" destOrd="0" presId="urn:microsoft.com/office/officeart/2005/8/layout/process1"/>
    <dgm:cxn modelId="{C4A4F453-FC99-413B-A577-2C240DD53073}" type="presParOf" srcId="{56E225F5-112E-481A-BDEA-133E6C12AA3C}" destId="{2E1B54EA-F654-433E-835D-B8EFDC7F01C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1757C-D2DA-418F-B3BB-B336874FA4AD}">
      <dsp:nvSpPr>
        <dsp:cNvPr id="0" name=""/>
        <dsp:cNvSpPr/>
      </dsp:nvSpPr>
      <dsp:spPr>
        <a:xfrm>
          <a:off x="3968" y="2322938"/>
          <a:ext cx="1230312" cy="772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Helvetica" panose="020B0604020202020204" pitchFamily="34" charset="0"/>
              <a:cs typeface="Helvetica" panose="020B0604020202020204" pitchFamily="34" charset="0"/>
            </a:rPr>
            <a:t>Model specification</a:t>
          </a:r>
        </a:p>
      </dsp:txBody>
      <dsp:txXfrm>
        <a:off x="26602" y="2345572"/>
        <a:ext cx="1185044" cy="727522"/>
      </dsp:txXfrm>
    </dsp:sp>
    <dsp:sp modelId="{E1C982C0-6592-433A-9156-335945E376BC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357312" y="2617797"/>
        <a:ext cx="182578" cy="183071"/>
      </dsp:txXfrm>
    </dsp:sp>
    <dsp:sp modelId="{DAC5EF50-39C2-45CE-B68D-80C09953CC2A}">
      <dsp:nvSpPr>
        <dsp:cNvPr id="0" name=""/>
        <dsp:cNvSpPr/>
      </dsp:nvSpPr>
      <dsp:spPr>
        <a:xfrm>
          <a:off x="1726406" y="2322938"/>
          <a:ext cx="1230312" cy="772790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Helvetica" panose="020B0604020202020204" pitchFamily="34" charset="0"/>
              <a:cs typeface="Helvetica" panose="020B0604020202020204" pitchFamily="34" charset="0"/>
            </a:rPr>
            <a:t>Estimation</a:t>
          </a:r>
        </a:p>
      </dsp:txBody>
      <dsp:txXfrm>
        <a:off x="1749040" y="2345572"/>
        <a:ext cx="1185044" cy="727522"/>
      </dsp:txXfrm>
    </dsp:sp>
    <dsp:sp modelId="{D7274D4F-2DFC-4798-9277-6739EB4C5315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079750" y="2617797"/>
        <a:ext cx="182578" cy="183071"/>
      </dsp:txXfrm>
    </dsp:sp>
    <dsp:sp modelId="{BDE2D2BF-8322-4D5E-B603-1347328583C1}">
      <dsp:nvSpPr>
        <dsp:cNvPr id="0" name=""/>
        <dsp:cNvSpPr/>
      </dsp:nvSpPr>
      <dsp:spPr>
        <a:xfrm>
          <a:off x="3448843" y="2322938"/>
          <a:ext cx="1230312" cy="77279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Helvetica" panose="020B0604020202020204" pitchFamily="34" charset="0"/>
              <a:cs typeface="Helvetica" panose="020B0604020202020204" pitchFamily="34" charset="0"/>
            </a:rPr>
            <a:t>Group-level modelling</a:t>
          </a:r>
        </a:p>
      </dsp:txBody>
      <dsp:txXfrm>
        <a:off x="3471477" y="2345572"/>
        <a:ext cx="1185044" cy="727522"/>
      </dsp:txXfrm>
    </dsp:sp>
    <dsp:sp modelId="{B52C6F29-032E-4308-96BF-5A94BD692102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802187" y="2617797"/>
        <a:ext cx="182578" cy="183071"/>
      </dsp:txXfrm>
    </dsp:sp>
    <dsp:sp modelId="{E1E0CC79-001E-4679-8D05-55BEBDE0C280}">
      <dsp:nvSpPr>
        <dsp:cNvPr id="0" name=""/>
        <dsp:cNvSpPr/>
      </dsp:nvSpPr>
      <dsp:spPr>
        <a:xfrm>
          <a:off x="5171281" y="2322938"/>
          <a:ext cx="1230312" cy="772790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Helvetica" panose="020B0604020202020204" pitchFamily="34" charset="0"/>
              <a:cs typeface="Helvetica" panose="020B0604020202020204" pitchFamily="34" charset="0"/>
            </a:rPr>
            <a:t>Bayesian model comparison</a:t>
          </a:r>
        </a:p>
      </dsp:txBody>
      <dsp:txXfrm>
        <a:off x="5193915" y="2345572"/>
        <a:ext cx="1185044" cy="727522"/>
      </dsp:txXfrm>
    </dsp:sp>
    <dsp:sp modelId="{D61E0119-897C-488F-A7B4-D4E6725D9A0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6524624" y="2617797"/>
        <a:ext cx="182578" cy="183071"/>
      </dsp:txXfrm>
    </dsp:sp>
    <dsp:sp modelId="{2E1B54EA-F654-433E-835D-B8EFDC7F01CF}">
      <dsp:nvSpPr>
        <dsp:cNvPr id="0" name=""/>
        <dsp:cNvSpPr/>
      </dsp:nvSpPr>
      <dsp:spPr>
        <a:xfrm>
          <a:off x="6893718" y="2322938"/>
          <a:ext cx="1230312" cy="77279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Helvetica" panose="020B0604020202020204" pitchFamily="34" charset="0"/>
              <a:cs typeface="Helvetica" panose="020B0604020202020204" pitchFamily="34" charset="0"/>
            </a:rPr>
            <a:t>Predictive validity</a:t>
          </a:r>
        </a:p>
      </dsp:txBody>
      <dsp:txXfrm>
        <a:off x="6916352" y="2345572"/>
        <a:ext cx="1185044" cy="727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BB08-B4DB-46F5-BF91-B8F2D648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14D8F-20E5-49BA-8F61-E00C000F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123D5-ADBA-4666-9D88-09C28766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B46B-2B10-4E22-966F-B0826A0E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6DA6-E567-4269-9790-9C8C90B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1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E19F-8213-4FF2-9161-57018C60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037A3-0C6A-42EC-892D-310D8AE5C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9A93-B3A3-4314-885F-645DAEAD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2089-DCE3-4B98-BAFE-10B6DFE3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0F6E-3C37-4E44-99E1-2BAC3935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8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C02B3-63F8-43E8-8768-76722395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4C218-6D3C-48F5-B240-89A56009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0D64-054B-48EF-B8F5-54D66D2D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8B9AA-088F-470D-957A-BABBACB6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4D7BD-804C-4F37-8AA6-209CE8B7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43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E6E2-C520-400C-BB4D-80BE459E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FC28-F0CB-4720-927B-22E74BFB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C5CE-00D9-4853-9E19-AE147510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570E-2329-4F80-99CF-D7F7BA34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25D8-1EA9-4C3C-BFF3-822C9328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6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C8AE-13B8-4C19-805E-EEF3DB1B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5DC00-DA15-4989-B1E3-78FB3546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6D48-EE28-4236-9093-EB1166ED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68F4-870A-4DB8-9350-B031C088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30413-3D37-4470-B086-3234B5EF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1DA6-770D-4A8B-BAB3-27F9AF36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2BAB-F41D-4B2D-8F5F-60BA8A0ED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8FC7-1E32-42B4-BB0F-9347B3AC1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92B70-94AC-445C-A243-7EBD9DF4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DB46-EB73-4DAD-9448-A8777DF8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72B0-C4F5-4857-B274-830E3EDD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5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7EB5-A45D-4244-B50A-7D941CDC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E8D70-BBA3-4BC8-A2F5-AE1BD07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FED78-FE48-4891-86AE-589B0EA8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FDC87-23F0-4A80-BD91-25E477E3B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9E355-764F-4697-B78D-87B904592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DC764-7556-4D0C-841B-5A5F9FEA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E7B2E-2507-4254-9FD5-087E4275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EC8FC-C636-4A90-8A0E-58EAB3C9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3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506-9D67-4BD4-A485-F7B7C58E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B63BE-DD40-4236-BAB5-643BB876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7DBCE-E48D-403B-980A-0114CA79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EF6D5-29E9-4C1E-B9C1-B30E4708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CF216-7660-48FA-B09B-A1727346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C8A9B-CEBC-4828-A4BC-A4F9D051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437AA-F52C-417C-8814-E708B4B0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40A2-C276-4A75-B642-F9ECF22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5A03-753E-4E0C-BFE1-D118F382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A88C0-2994-4215-8133-91288A29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90F7-31F4-4AC9-90DF-2AFB54AF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201F-53B6-4F0F-A910-504EF764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73F26-DACB-4BDA-ABD1-D2C1C590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5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FBB-C455-4FAE-A419-83FA8868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7D439-27C0-4733-A634-3056FC0AE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67DE-DC5E-4B69-8E81-E5E4D5114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3E7E2-56EE-4413-9CA7-25E7EE5F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7DE8-4709-49B8-BA0F-5A8E7A71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33AA5-684E-4497-9ABE-575ECADA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0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1E8EB-3E1B-4E33-94A2-99FB7FEC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E84E9-EE7E-4A02-9C37-1394BAEE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A6B3-431C-48AE-84F8-896B702B6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D835-5C19-4E21-99C2-A202BB445EC8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2131-D891-46D4-9F0D-EE1F18AAB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7382-82DE-44B7-B4AE-2E13FF4FE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4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6F16D7-3BE1-4411-B7F4-E2A7871D9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4938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8EB1A6-678E-42C1-9380-5791DF1012B6}"/>
              </a:ext>
            </a:extLst>
          </p:cNvPr>
          <p:cNvSpPr txBox="1"/>
          <p:nvPr/>
        </p:nvSpPr>
        <p:spPr>
          <a:xfrm>
            <a:off x="3834167" y="3863546"/>
            <a:ext cx="105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Variational</a:t>
            </a:r>
          </a:p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Laplace (VL)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F0632-7514-41A2-8A05-1D52784716FA}"/>
              </a:ext>
            </a:extLst>
          </p:cNvPr>
          <p:cNvSpPr txBox="1"/>
          <p:nvPr/>
        </p:nvSpPr>
        <p:spPr>
          <a:xfrm>
            <a:off x="5274305" y="386354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Parametric Empirical </a:t>
            </a:r>
            <a:b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Bayes (PEB)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C1E3-AE8D-4B15-BD33-A9EAA2006B99}"/>
              </a:ext>
            </a:extLst>
          </p:cNvPr>
          <p:cNvSpPr txBox="1"/>
          <p:nvPr/>
        </p:nvSpPr>
        <p:spPr>
          <a:xfrm>
            <a:off x="8923103" y="3863546"/>
            <a:ext cx="12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31056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2F5B3D-D622-448A-BF60-55AD74262612}"/>
              </a:ext>
            </a:extLst>
          </p:cNvPr>
          <p:cNvGrpSpPr/>
          <p:nvPr/>
        </p:nvGrpSpPr>
        <p:grpSpPr>
          <a:xfrm>
            <a:off x="3917951" y="806450"/>
            <a:ext cx="2603696" cy="2065255"/>
            <a:chOff x="3917950" y="806450"/>
            <a:chExt cx="4483100" cy="355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49A306-BEB9-43C5-B5C7-2F75C123C331}"/>
                </a:ext>
              </a:extLst>
            </p:cNvPr>
            <p:cNvSpPr/>
            <p:nvPr/>
          </p:nvSpPr>
          <p:spPr>
            <a:xfrm>
              <a:off x="4298950" y="1181100"/>
              <a:ext cx="3733800" cy="229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33C9822-58A7-40F4-8F31-893C57655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14832" t="11923" r="14429" b="31965"/>
            <a:stretch/>
          </p:blipFill>
          <p:spPr>
            <a:xfrm>
              <a:off x="3917950" y="806450"/>
              <a:ext cx="4483100" cy="3556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E1D208-11EF-4574-8382-F1D6A009D5B4}"/>
                </a:ext>
              </a:extLst>
            </p:cNvPr>
            <p:cNvSpPr/>
            <p:nvPr/>
          </p:nvSpPr>
          <p:spPr>
            <a:xfrm>
              <a:off x="5516852" y="1596917"/>
              <a:ext cx="1285295" cy="569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pyramid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C5A0F9-E9AA-4D87-B472-9D6AA83F5294}"/>
                </a:ext>
              </a:extLst>
            </p:cNvPr>
            <p:cNvSpPr/>
            <p:nvPr/>
          </p:nvSpPr>
          <p:spPr>
            <a:xfrm>
              <a:off x="4613160" y="2417979"/>
              <a:ext cx="1366781" cy="569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palm tree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626AD8-B031-4C8A-9A5F-8ACEC827383E}"/>
                </a:ext>
              </a:extLst>
            </p:cNvPr>
            <p:cNvSpPr/>
            <p:nvPr/>
          </p:nvSpPr>
          <p:spPr>
            <a:xfrm>
              <a:off x="6324952" y="2417979"/>
              <a:ext cx="1366841" cy="569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oak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43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CD5E27D-31C3-4733-B0DD-8127B170D654}"/>
              </a:ext>
            </a:extLst>
          </p:cNvPr>
          <p:cNvSpPr/>
          <p:nvPr/>
        </p:nvSpPr>
        <p:spPr>
          <a:xfrm>
            <a:off x="7864302" y="2612331"/>
            <a:ext cx="1618771" cy="1758436"/>
          </a:xfrm>
          <a:prstGeom prst="roundRect">
            <a:avLst>
              <a:gd name="adj" fmla="val 7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5D9A80-F1E8-4EF4-A0DC-CE440E0D8AE7}"/>
              </a:ext>
            </a:extLst>
          </p:cNvPr>
          <p:cNvGrpSpPr/>
          <p:nvPr/>
        </p:nvGrpSpPr>
        <p:grpSpPr>
          <a:xfrm>
            <a:off x="7955606" y="2597353"/>
            <a:ext cx="1645596" cy="1836400"/>
            <a:chOff x="5483418" y="4111471"/>
            <a:chExt cx="1645596" cy="183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4E748AB-E55C-40CB-B2F5-411A995A4B41}"/>
                    </a:ext>
                  </a:extLst>
                </p:cNvPr>
                <p:cNvSpPr txBox="1"/>
                <p:nvPr/>
              </p:nvSpPr>
              <p:spPr>
                <a:xfrm>
                  <a:off x="5863411" y="4111471"/>
                  <a:ext cx="1265603" cy="18364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</m:oMath>
                    </m:oMathPara>
                  </a14:m>
                  <a:endParaRPr lang="en-GB" sz="1600" b="1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m:oMathPara>
                  </a14:m>
                  <a:endParaRPr lang="en-GB" sz="1600" b="1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  <m:sup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𝑷𝑰𝑪𝑻𝑼𝑹𝑬𝑺</m:t>
                            </m:r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1600" b="1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  <m:sup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𝑾𝑶𝑹𝑫𝑺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1600" b="1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6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4E748AB-E55C-40CB-B2F5-411A995A4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411" y="4111471"/>
                  <a:ext cx="1265603" cy="1836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52007F-4AA1-4E6B-8083-D66651080B4B}"/>
                </a:ext>
              </a:extLst>
            </p:cNvPr>
            <p:cNvCxnSpPr/>
            <p:nvPr/>
          </p:nvCxnSpPr>
          <p:spPr>
            <a:xfrm>
              <a:off x="5483418" y="4610729"/>
              <a:ext cx="38713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0C7AE8-A10B-4FE1-B4E7-1582F4A8EC1D}"/>
                </a:ext>
              </a:extLst>
            </p:cNvPr>
            <p:cNvCxnSpPr/>
            <p:nvPr/>
          </p:nvCxnSpPr>
          <p:spPr>
            <a:xfrm flipV="1">
              <a:off x="5487458" y="4977425"/>
              <a:ext cx="344510" cy="4268"/>
            </a:xfrm>
            <a:prstGeom prst="line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5EB299-14CF-4008-8288-23293A5130FE}"/>
                </a:ext>
              </a:extLst>
            </p:cNvPr>
            <p:cNvCxnSpPr/>
            <p:nvPr/>
          </p:nvCxnSpPr>
          <p:spPr>
            <a:xfrm>
              <a:off x="5484367" y="5696551"/>
              <a:ext cx="387134" cy="0"/>
            </a:xfrm>
            <a:prstGeom prst="line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E9DA8-D4BA-4E7D-84CC-EC98B21FE515}"/>
                </a:ext>
              </a:extLst>
            </p:cNvPr>
            <p:cNvCxnSpPr/>
            <p:nvPr/>
          </p:nvCxnSpPr>
          <p:spPr>
            <a:xfrm>
              <a:off x="5489840" y="5356337"/>
              <a:ext cx="344032" cy="996"/>
            </a:xfrm>
            <a:prstGeom prst="line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456D46-C294-4111-B472-2624E92ABD0B}"/>
                </a:ext>
              </a:extLst>
            </p:cNvPr>
            <p:cNvCxnSpPr/>
            <p:nvPr/>
          </p:nvCxnSpPr>
          <p:spPr>
            <a:xfrm flipV="1">
              <a:off x="5486609" y="4284622"/>
              <a:ext cx="343951" cy="60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EAFC59-A58D-421F-9F11-5F07A70F4D97}"/>
              </a:ext>
            </a:extLst>
          </p:cNvPr>
          <p:cNvGrpSpPr/>
          <p:nvPr/>
        </p:nvGrpSpPr>
        <p:grpSpPr>
          <a:xfrm>
            <a:off x="3656257" y="1274655"/>
            <a:ext cx="1860791" cy="1855108"/>
            <a:chOff x="5375717" y="1999583"/>
            <a:chExt cx="1860791" cy="185510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9D1123-B397-4519-918B-9834C8BED2DE}"/>
                </a:ext>
              </a:extLst>
            </p:cNvPr>
            <p:cNvGrpSpPr/>
            <p:nvPr/>
          </p:nvGrpSpPr>
          <p:grpSpPr>
            <a:xfrm>
              <a:off x="5630356" y="2296309"/>
              <a:ext cx="1328169" cy="1271608"/>
              <a:chOff x="2090085" y="1613211"/>
              <a:chExt cx="1913200" cy="183172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A2367F8-CA50-486F-B745-7ACD25F456F3}"/>
                  </a:ext>
                </a:extLst>
              </p:cNvPr>
              <p:cNvSpPr/>
              <p:nvPr/>
            </p:nvSpPr>
            <p:spPr>
              <a:xfrm>
                <a:off x="2090085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ldF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D138E1-62F1-4F91-BD0E-0C238528F88A}"/>
                  </a:ext>
                </a:extLst>
              </p:cNvPr>
              <p:cNvSpPr/>
              <p:nvPr/>
            </p:nvSpPr>
            <p:spPr>
              <a:xfrm>
                <a:off x="3445723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rdF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809497-4347-430F-8A53-963068A85153}"/>
                  </a:ext>
                </a:extLst>
              </p:cNvPr>
              <p:cNvSpPr/>
              <p:nvPr/>
            </p:nvSpPr>
            <p:spPr>
              <a:xfrm>
                <a:off x="2090085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lvF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ED75F49-6256-4AF4-AD1E-8E9FE1E6EE68}"/>
                  </a:ext>
                </a:extLst>
              </p:cNvPr>
              <p:cNvSpPr/>
              <p:nvPr/>
            </p:nvSpPr>
            <p:spPr>
              <a:xfrm>
                <a:off x="3445723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rvF</a:t>
                </a:r>
              </a:p>
            </p:txBody>
          </p: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75B5B2A-5578-4893-B3F2-448CF2755868}"/>
                </a:ext>
              </a:extLst>
            </p:cNvPr>
            <p:cNvSpPr/>
            <p:nvPr/>
          </p:nvSpPr>
          <p:spPr>
            <a:xfrm>
              <a:off x="5500946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C79350D-6909-4408-9726-A64A5615822E}"/>
                </a:ext>
              </a:extLst>
            </p:cNvPr>
            <p:cNvSpPr/>
            <p:nvPr/>
          </p:nvSpPr>
          <p:spPr>
            <a:xfrm flipH="1">
              <a:off x="6764990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41F6343-B593-453E-BD59-56CE442C1889}"/>
                </a:ext>
              </a:extLst>
            </p:cNvPr>
            <p:cNvSpPr/>
            <p:nvPr/>
          </p:nvSpPr>
          <p:spPr>
            <a:xfrm flipV="1">
              <a:off x="5496542" y="3394696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C3F31-E599-4C62-970D-DD2A376821D0}"/>
                </a:ext>
              </a:extLst>
            </p:cNvPr>
            <p:cNvSpPr/>
            <p:nvPr/>
          </p:nvSpPr>
          <p:spPr>
            <a:xfrm flipH="1" flipV="1">
              <a:off x="6764991" y="3411799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88A145-DB86-4CD9-852F-51E9CDFC002C}"/>
                </a:ext>
              </a:extLst>
            </p:cNvPr>
            <p:cNvCxnSpPr/>
            <p:nvPr/>
          </p:nvCxnSpPr>
          <p:spPr>
            <a:xfrm>
              <a:off x="5911112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A2957A-BBAF-41B9-A267-984E0D4EE652}"/>
                </a:ext>
              </a:extLst>
            </p:cNvPr>
            <p:cNvCxnSpPr/>
            <p:nvPr/>
          </p:nvCxnSpPr>
          <p:spPr>
            <a:xfrm>
              <a:off x="6678174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9DFD52-7966-4864-ABAE-A045CB4244AC}"/>
                </a:ext>
              </a:extLst>
            </p:cNvPr>
            <p:cNvCxnSpPr/>
            <p:nvPr/>
          </p:nvCxnSpPr>
          <p:spPr>
            <a:xfrm flipV="1">
              <a:off x="5911112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254E99-D971-4E72-BEA3-2F040C28A52E}"/>
                </a:ext>
              </a:extLst>
            </p:cNvPr>
            <p:cNvCxnSpPr/>
            <p:nvPr/>
          </p:nvCxnSpPr>
          <p:spPr>
            <a:xfrm flipV="1">
              <a:off x="6678174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5F137C-D614-42FA-994D-45F3A8B330BC}"/>
                </a:ext>
              </a:extLst>
            </p:cNvPr>
            <p:cNvCxnSpPr/>
            <p:nvPr/>
          </p:nvCxnSpPr>
          <p:spPr>
            <a:xfrm>
              <a:off x="5458440" y="201863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BE2969-B540-4618-B8C7-6FB0E1D4DD37}"/>
                </a:ext>
              </a:extLst>
            </p:cNvPr>
            <p:cNvCxnSpPr/>
            <p:nvPr/>
          </p:nvCxnSpPr>
          <p:spPr>
            <a:xfrm flipH="1">
              <a:off x="6968880" y="201863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C5B629E-0A9A-44A7-9B35-89AD6E2D34E0}"/>
                </a:ext>
              </a:extLst>
            </p:cNvPr>
            <p:cNvCxnSpPr/>
            <p:nvPr/>
          </p:nvCxnSpPr>
          <p:spPr>
            <a:xfrm flipV="1">
              <a:off x="5496540" y="371408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C686B4-657A-449E-939B-A98E58E46C79}"/>
                </a:ext>
              </a:extLst>
            </p:cNvPr>
            <p:cNvCxnSpPr/>
            <p:nvPr/>
          </p:nvCxnSpPr>
          <p:spPr>
            <a:xfrm flipH="1" flipV="1">
              <a:off x="7006980" y="371408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DC000E5-A9FB-4B3B-B6C6-3B2A8BBDCB15}"/>
                </a:ext>
              </a:extLst>
            </p:cNvPr>
            <p:cNvCxnSpPr/>
            <p:nvPr/>
          </p:nvCxnSpPr>
          <p:spPr>
            <a:xfrm>
              <a:off x="5375717" y="2112246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0E1714-4B78-4798-BA54-9ACE491AC7DF}"/>
                </a:ext>
              </a:extLst>
            </p:cNvPr>
            <p:cNvCxnSpPr/>
            <p:nvPr/>
          </p:nvCxnSpPr>
          <p:spPr>
            <a:xfrm flipH="1">
              <a:off x="7088175" y="2088937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C5DCAFA-DD6F-4FDA-88E3-6622B4146CD2}"/>
                </a:ext>
              </a:extLst>
            </p:cNvPr>
            <p:cNvCxnSpPr/>
            <p:nvPr/>
          </p:nvCxnSpPr>
          <p:spPr>
            <a:xfrm flipV="1">
              <a:off x="5390236" y="3623787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DC2FB6-4F90-45D2-B35B-2A9C6D9DA479}"/>
                </a:ext>
              </a:extLst>
            </p:cNvPr>
            <p:cNvCxnSpPr/>
            <p:nvPr/>
          </p:nvCxnSpPr>
          <p:spPr>
            <a:xfrm flipH="1" flipV="1">
              <a:off x="7102694" y="3600478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EDA4E56-3CD0-4C03-80FD-9F9678BA8E75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5823888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5E467D-C5B1-45AD-A67A-12A185FD282E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5687039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45060D-8D9E-4852-B0FA-89535DF77F97}"/>
                </a:ext>
              </a:extLst>
            </p:cNvPr>
            <p:cNvCxnSpPr>
              <a:stCxn id="13" idx="5"/>
              <a:endCxn id="14" idx="3"/>
            </p:cNvCxnSpPr>
            <p:nvPr/>
          </p:nvCxnSpPr>
          <p:spPr>
            <a:xfrm>
              <a:off x="5960738" y="3511232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4E2F171-15EC-4C0D-B524-7821B095D6E7}"/>
                </a:ext>
              </a:extLst>
            </p:cNvPr>
            <p:cNvCxnSpPr>
              <a:stCxn id="14" idx="2"/>
              <a:endCxn id="13" idx="6"/>
            </p:cNvCxnSpPr>
            <p:nvPr/>
          </p:nvCxnSpPr>
          <p:spPr>
            <a:xfrm flipH="1">
              <a:off x="6017423" y="3374384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19DD9C-0EAA-4CF3-AA5E-43A5FE00E876}"/>
                </a:ext>
              </a:extLst>
            </p:cNvPr>
            <p:cNvCxnSpPr>
              <a:stCxn id="14" idx="7"/>
              <a:endCxn id="12" idx="5"/>
            </p:cNvCxnSpPr>
            <p:nvPr/>
          </p:nvCxnSpPr>
          <p:spPr>
            <a:xfrm flipV="1">
              <a:off x="6901838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1299C74-3D04-4CAB-8EB7-BE5A70B969F4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764990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4DC0AE-D293-4A71-ACEE-2608CE614FBD}"/>
                </a:ext>
              </a:extLst>
            </p:cNvPr>
            <p:cNvCxnSpPr>
              <a:stCxn id="12" idx="1"/>
              <a:endCxn id="11" idx="7"/>
            </p:cNvCxnSpPr>
            <p:nvPr/>
          </p:nvCxnSpPr>
          <p:spPr>
            <a:xfrm flipH="1">
              <a:off x="5960738" y="2352994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0008A9-452B-4455-A5C9-01CA38F5315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6017423" y="2489843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9D96C94-59BB-40AF-AE2C-C3B6B9EFA7CA}"/>
              </a:ext>
            </a:extLst>
          </p:cNvPr>
          <p:cNvSpPr txBox="1"/>
          <p:nvPr/>
        </p:nvSpPr>
        <p:spPr>
          <a:xfrm>
            <a:off x="3921245" y="802209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Full model (m1)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F3FCDF-FC4E-43E6-9FAC-C76A8C3FBF32}"/>
              </a:ext>
            </a:extLst>
          </p:cNvPr>
          <p:cNvGrpSpPr/>
          <p:nvPr/>
        </p:nvGrpSpPr>
        <p:grpSpPr>
          <a:xfrm>
            <a:off x="5886483" y="1274655"/>
            <a:ext cx="1846272" cy="1855108"/>
            <a:chOff x="5390236" y="1999583"/>
            <a:chExt cx="1846272" cy="185510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5EEFE43-73F2-4110-8156-F5CB89AA8CE3}"/>
                </a:ext>
              </a:extLst>
            </p:cNvPr>
            <p:cNvGrpSpPr/>
            <p:nvPr/>
          </p:nvGrpSpPr>
          <p:grpSpPr>
            <a:xfrm>
              <a:off x="5630356" y="2296309"/>
              <a:ext cx="1328169" cy="1271608"/>
              <a:chOff x="2090085" y="1613211"/>
              <a:chExt cx="1913200" cy="1831725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0FBA362-BA24-4F2C-90D1-48CEA119B674}"/>
                  </a:ext>
                </a:extLst>
              </p:cNvPr>
              <p:cNvSpPr/>
              <p:nvPr/>
            </p:nvSpPr>
            <p:spPr>
              <a:xfrm>
                <a:off x="2090085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ldF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55CCA81-752A-4295-9825-6448CC92CD6D}"/>
                  </a:ext>
                </a:extLst>
              </p:cNvPr>
              <p:cNvSpPr/>
              <p:nvPr/>
            </p:nvSpPr>
            <p:spPr>
              <a:xfrm>
                <a:off x="3445723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rdF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37287C0-D921-4E0B-85C6-37D3EB39A127}"/>
                  </a:ext>
                </a:extLst>
              </p:cNvPr>
              <p:cNvSpPr/>
              <p:nvPr/>
            </p:nvSpPr>
            <p:spPr>
              <a:xfrm>
                <a:off x="2090085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lvF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C23AEE2-6C20-4F0E-9EFF-46293A4B7592}"/>
                  </a:ext>
                </a:extLst>
              </p:cNvPr>
              <p:cNvSpPr/>
              <p:nvPr/>
            </p:nvSpPr>
            <p:spPr>
              <a:xfrm>
                <a:off x="3445723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rvF</a:t>
                </a:r>
              </a:p>
            </p:txBody>
          </p:sp>
        </p:grp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E8E0F707-DE90-41FC-A29F-78B1135E7587}"/>
                </a:ext>
              </a:extLst>
            </p:cNvPr>
            <p:cNvSpPr/>
            <p:nvPr/>
          </p:nvSpPr>
          <p:spPr>
            <a:xfrm>
              <a:off x="5500946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F253E08F-B4A2-4C83-860E-AC9B0D329EBB}"/>
                </a:ext>
              </a:extLst>
            </p:cNvPr>
            <p:cNvSpPr/>
            <p:nvPr/>
          </p:nvSpPr>
          <p:spPr>
            <a:xfrm flipH="1">
              <a:off x="6764990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A7D48190-5B13-462D-A98A-7425ADBF39C9}"/>
                </a:ext>
              </a:extLst>
            </p:cNvPr>
            <p:cNvSpPr/>
            <p:nvPr/>
          </p:nvSpPr>
          <p:spPr>
            <a:xfrm flipV="1">
              <a:off x="5496542" y="3394696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CB25A9-FFAA-4422-A5A7-E11153A95EE6}"/>
                </a:ext>
              </a:extLst>
            </p:cNvPr>
            <p:cNvSpPr/>
            <p:nvPr/>
          </p:nvSpPr>
          <p:spPr>
            <a:xfrm flipH="1" flipV="1">
              <a:off x="6764991" y="3411799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88F769-BC89-487A-9E47-1449FC77EA48}"/>
                </a:ext>
              </a:extLst>
            </p:cNvPr>
            <p:cNvCxnSpPr/>
            <p:nvPr/>
          </p:nvCxnSpPr>
          <p:spPr>
            <a:xfrm>
              <a:off x="5911112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3E6B577-15EF-4CCB-BCED-3BC83BF7C327}"/>
                </a:ext>
              </a:extLst>
            </p:cNvPr>
            <p:cNvCxnSpPr/>
            <p:nvPr/>
          </p:nvCxnSpPr>
          <p:spPr>
            <a:xfrm>
              <a:off x="6678174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95FCD-53CE-4750-BAC9-183DF33434E4}"/>
                </a:ext>
              </a:extLst>
            </p:cNvPr>
            <p:cNvCxnSpPr/>
            <p:nvPr/>
          </p:nvCxnSpPr>
          <p:spPr>
            <a:xfrm flipV="1">
              <a:off x="5911112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9E140A7-C654-4D4A-A270-C9DC2CBAC948}"/>
                </a:ext>
              </a:extLst>
            </p:cNvPr>
            <p:cNvCxnSpPr/>
            <p:nvPr/>
          </p:nvCxnSpPr>
          <p:spPr>
            <a:xfrm flipV="1">
              <a:off x="6678174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D070E1C-40F0-4A3F-B86B-78C5101F069F}"/>
                </a:ext>
              </a:extLst>
            </p:cNvPr>
            <p:cNvCxnSpPr/>
            <p:nvPr/>
          </p:nvCxnSpPr>
          <p:spPr>
            <a:xfrm flipV="1">
              <a:off x="5496540" y="371408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798AFDC-8E9C-4AA0-8740-F0F556471A75}"/>
                </a:ext>
              </a:extLst>
            </p:cNvPr>
            <p:cNvCxnSpPr/>
            <p:nvPr/>
          </p:nvCxnSpPr>
          <p:spPr>
            <a:xfrm flipH="1" flipV="1">
              <a:off x="7006980" y="371408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FFA868B-3E7A-4B35-A5E0-5C5CB338C680}"/>
                </a:ext>
              </a:extLst>
            </p:cNvPr>
            <p:cNvCxnSpPr/>
            <p:nvPr/>
          </p:nvCxnSpPr>
          <p:spPr>
            <a:xfrm flipV="1">
              <a:off x="5390236" y="3623787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6D1D7A4-0112-4370-A586-1AC95F7DB593}"/>
                </a:ext>
              </a:extLst>
            </p:cNvPr>
            <p:cNvCxnSpPr/>
            <p:nvPr/>
          </p:nvCxnSpPr>
          <p:spPr>
            <a:xfrm flipH="1" flipV="1">
              <a:off x="7102694" y="3600478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FABF508-79E2-4806-82D0-D855A44BB044}"/>
                </a:ext>
              </a:extLst>
            </p:cNvPr>
            <p:cNvCxnSpPr>
              <a:stCxn id="75" idx="0"/>
              <a:endCxn id="73" idx="4"/>
            </p:cNvCxnSpPr>
            <p:nvPr/>
          </p:nvCxnSpPr>
          <p:spPr>
            <a:xfrm flipV="1">
              <a:off x="5823888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D4AD8D7-532B-4604-B1A6-FEF426CEC6F7}"/>
                </a:ext>
              </a:extLst>
            </p:cNvPr>
            <p:cNvCxnSpPr>
              <a:stCxn id="73" idx="3"/>
              <a:endCxn id="75" idx="1"/>
            </p:cNvCxnSpPr>
            <p:nvPr/>
          </p:nvCxnSpPr>
          <p:spPr>
            <a:xfrm>
              <a:off x="5687039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D93F724-CCFF-4593-8FFC-19FBE9609192}"/>
                </a:ext>
              </a:extLst>
            </p:cNvPr>
            <p:cNvCxnSpPr>
              <a:stCxn id="75" idx="5"/>
              <a:endCxn id="76" idx="3"/>
            </p:cNvCxnSpPr>
            <p:nvPr/>
          </p:nvCxnSpPr>
          <p:spPr>
            <a:xfrm>
              <a:off x="5960738" y="3511232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D88ED9-133F-4429-AAFA-1993E73741CC}"/>
                </a:ext>
              </a:extLst>
            </p:cNvPr>
            <p:cNvCxnSpPr>
              <a:stCxn id="76" idx="2"/>
              <a:endCxn id="75" idx="6"/>
            </p:cNvCxnSpPr>
            <p:nvPr/>
          </p:nvCxnSpPr>
          <p:spPr>
            <a:xfrm flipH="1">
              <a:off x="6017423" y="3374384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3FF81B5-E50F-46F3-AD5F-F92C74779C54}"/>
                </a:ext>
              </a:extLst>
            </p:cNvPr>
            <p:cNvCxnSpPr>
              <a:stCxn id="76" idx="7"/>
              <a:endCxn id="74" idx="5"/>
            </p:cNvCxnSpPr>
            <p:nvPr/>
          </p:nvCxnSpPr>
          <p:spPr>
            <a:xfrm flipV="1">
              <a:off x="6901838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1CF7440-215C-475C-BD4C-F182770F4C78}"/>
                </a:ext>
              </a:extLst>
            </p:cNvPr>
            <p:cNvCxnSpPr>
              <a:stCxn id="74" idx="4"/>
              <a:endCxn id="76" idx="0"/>
            </p:cNvCxnSpPr>
            <p:nvPr/>
          </p:nvCxnSpPr>
          <p:spPr>
            <a:xfrm>
              <a:off x="6764990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5112960-FF22-468F-9222-F0CD56A7406F}"/>
                </a:ext>
              </a:extLst>
            </p:cNvPr>
            <p:cNvCxnSpPr>
              <a:stCxn id="74" idx="1"/>
              <a:endCxn id="73" idx="7"/>
            </p:cNvCxnSpPr>
            <p:nvPr/>
          </p:nvCxnSpPr>
          <p:spPr>
            <a:xfrm flipH="1">
              <a:off x="5960738" y="2352994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43BFAEE-ED18-4128-85C9-E76459369B16}"/>
                </a:ext>
              </a:extLst>
            </p:cNvPr>
            <p:cNvCxnSpPr>
              <a:stCxn id="73" idx="6"/>
              <a:endCxn id="74" idx="2"/>
            </p:cNvCxnSpPr>
            <p:nvPr/>
          </p:nvCxnSpPr>
          <p:spPr>
            <a:xfrm>
              <a:off x="6017423" y="2489843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A4C806E-C4A8-416C-9969-B7FF32A79F90}"/>
              </a:ext>
            </a:extLst>
          </p:cNvPr>
          <p:cNvSpPr txBox="1"/>
          <p:nvPr/>
        </p:nvSpPr>
        <p:spPr>
          <a:xfrm>
            <a:off x="6011869" y="802209"/>
            <a:ext cx="159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Ventral model (m2)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E571748-6E9B-4678-B8A9-96C032F75B1B}"/>
              </a:ext>
            </a:extLst>
          </p:cNvPr>
          <p:cNvGrpSpPr/>
          <p:nvPr/>
        </p:nvGrpSpPr>
        <p:grpSpPr>
          <a:xfrm>
            <a:off x="3658392" y="3806645"/>
            <a:ext cx="1846272" cy="1842434"/>
            <a:chOff x="5375717" y="1999583"/>
            <a:chExt cx="1846272" cy="184243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D86F3E5-9776-4E12-9D7E-E9DEFB6A5551}"/>
                </a:ext>
              </a:extLst>
            </p:cNvPr>
            <p:cNvGrpSpPr/>
            <p:nvPr/>
          </p:nvGrpSpPr>
          <p:grpSpPr>
            <a:xfrm>
              <a:off x="5630356" y="2296309"/>
              <a:ext cx="1328169" cy="1271608"/>
              <a:chOff x="2090085" y="1613211"/>
              <a:chExt cx="1913200" cy="1831725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B9812A6-EA3F-42D4-837B-EA9C38383660}"/>
                  </a:ext>
                </a:extLst>
              </p:cNvPr>
              <p:cNvSpPr/>
              <p:nvPr/>
            </p:nvSpPr>
            <p:spPr>
              <a:xfrm>
                <a:off x="2090085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ldF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70F153F-166B-457A-8B84-5788BF53FE21}"/>
                  </a:ext>
                </a:extLst>
              </p:cNvPr>
              <p:cNvSpPr/>
              <p:nvPr/>
            </p:nvSpPr>
            <p:spPr>
              <a:xfrm>
                <a:off x="3445723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rdF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4E62492-770E-47EA-A818-15E874EC52F3}"/>
                  </a:ext>
                </a:extLst>
              </p:cNvPr>
              <p:cNvSpPr/>
              <p:nvPr/>
            </p:nvSpPr>
            <p:spPr>
              <a:xfrm>
                <a:off x="2090085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lvF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EEDAE7F-2D1F-478E-878A-AAD95418A990}"/>
                  </a:ext>
                </a:extLst>
              </p:cNvPr>
              <p:cNvSpPr/>
              <p:nvPr/>
            </p:nvSpPr>
            <p:spPr>
              <a:xfrm>
                <a:off x="3445723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rvF</a:t>
                </a:r>
              </a:p>
            </p:txBody>
          </p:sp>
        </p:grp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E44AC718-E4CA-4692-93A3-25881DF6D308}"/>
                </a:ext>
              </a:extLst>
            </p:cNvPr>
            <p:cNvSpPr/>
            <p:nvPr/>
          </p:nvSpPr>
          <p:spPr>
            <a:xfrm>
              <a:off x="5500946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F4B566BB-795E-4BA5-8607-D445FFE754B6}"/>
                </a:ext>
              </a:extLst>
            </p:cNvPr>
            <p:cNvSpPr/>
            <p:nvPr/>
          </p:nvSpPr>
          <p:spPr>
            <a:xfrm flipH="1">
              <a:off x="6764990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C6ACD2D8-FA85-448D-BBDE-2AF0BF47EF1A}"/>
                </a:ext>
              </a:extLst>
            </p:cNvPr>
            <p:cNvSpPr/>
            <p:nvPr/>
          </p:nvSpPr>
          <p:spPr>
            <a:xfrm flipV="1">
              <a:off x="5496542" y="3394696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478983F5-19C9-4637-937D-623450924251}"/>
                </a:ext>
              </a:extLst>
            </p:cNvPr>
            <p:cNvSpPr/>
            <p:nvPr/>
          </p:nvSpPr>
          <p:spPr>
            <a:xfrm flipH="1" flipV="1">
              <a:off x="6764991" y="3411799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A80E096-7D20-4FEC-B541-BBB6DD0C59F2}"/>
                </a:ext>
              </a:extLst>
            </p:cNvPr>
            <p:cNvCxnSpPr/>
            <p:nvPr/>
          </p:nvCxnSpPr>
          <p:spPr>
            <a:xfrm>
              <a:off x="5911112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2F4A574-F6E2-4804-AA52-D912AA1D9A92}"/>
                </a:ext>
              </a:extLst>
            </p:cNvPr>
            <p:cNvCxnSpPr/>
            <p:nvPr/>
          </p:nvCxnSpPr>
          <p:spPr>
            <a:xfrm>
              <a:off x="6678174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6FB8740-6E3F-4BFA-B837-3882513A7999}"/>
                </a:ext>
              </a:extLst>
            </p:cNvPr>
            <p:cNvCxnSpPr/>
            <p:nvPr/>
          </p:nvCxnSpPr>
          <p:spPr>
            <a:xfrm flipV="1">
              <a:off x="5911112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39B2555-B694-468C-92FF-65EDFD689D5B}"/>
                </a:ext>
              </a:extLst>
            </p:cNvPr>
            <p:cNvCxnSpPr/>
            <p:nvPr/>
          </p:nvCxnSpPr>
          <p:spPr>
            <a:xfrm flipV="1">
              <a:off x="6678174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FEBAD66-0F3F-4CAA-A1A0-8E09BD3B0ABD}"/>
                </a:ext>
              </a:extLst>
            </p:cNvPr>
            <p:cNvCxnSpPr/>
            <p:nvPr/>
          </p:nvCxnSpPr>
          <p:spPr>
            <a:xfrm>
              <a:off x="5458440" y="201863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9FD3420-63FD-4903-BB09-4A983DF6CC12}"/>
                </a:ext>
              </a:extLst>
            </p:cNvPr>
            <p:cNvCxnSpPr/>
            <p:nvPr/>
          </p:nvCxnSpPr>
          <p:spPr>
            <a:xfrm flipH="1">
              <a:off x="6968880" y="201863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B0CF257-E92E-4A11-A9C8-01EA96E8015B}"/>
                </a:ext>
              </a:extLst>
            </p:cNvPr>
            <p:cNvCxnSpPr/>
            <p:nvPr/>
          </p:nvCxnSpPr>
          <p:spPr>
            <a:xfrm>
              <a:off x="5375717" y="2112246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A50FF55-E117-4900-8186-4122EC33365F}"/>
                </a:ext>
              </a:extLst>
            </p:cNvPr>
            <p:cNvCxnSpPr/>
            <p:nvPr/>
          </p:nvCxnSpPr>
          <p:spPr>
            <a:xfrm flipH="1">
              <a:off x="7088175" y="2088937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D881074-A492-49C4-BD07-D268196FACCE}"/>
                </a:ext>
              </a:extLst>
            </p:cNvPr>
            <p:cNvCxnSpPr>
              <a:stCxn id="135" idx="0"/>
              <a:endCxn id="133" idx="4"/>
            </p:cNvCxnSpPr>
            <p:nvPr/>
          </p:nvCxnSpPr>
          <p:spPr>
            <a:xfrm flipV="1">
              <a:off x="5823888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F1E9467-6156-4FF2-AF58-2B7B9ECB3A6C}"/>
                </a:ext>
              </a:extLst>
            </p:cNvPr>
            <p:cNvCxnSpPr>
              <a:stCxn id="133" idx="3"/>
              <a:endCxn id="135" idx="1"/>
            </p:cNvCxnSpPr>
            <p:nvPr/>
          </p:nvCxnSpPr>
          <p:spPr>
            <a:xfrm>
              <a:off x="5687039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201DE27-7E5C-4DB9-BC93-B26AE46D7BE4}"/>
                </a:ext>
              </a:extLst>
            </p:cNvPr>
            <p:cNvCxnSpPr>
              <a:stCxn id="135" idx="5"/>
              <a:endCxn id="136" idx="3"/>
            </p:cNvCxnSpPr>
            <p:nvPr/>
          </p:nvCxnSpPr>
          <p:spPr>
            <a:xfrm>
              <a:off x="5960738" y="3511232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1416D60-914B-49A6-A003-442EE535B5D8}"/>
                </a:ext>
              </a:extLst>
            </p:cNvPr>
            <p:cNvCxnSpPr>
              <a:stCxn id="136" idx="2"/>
              <a:endCxn id="135" idx="6"/>
            </p:cNvCxnSpPr>
            <p:nvPr/>
          </p:nvCxnSpPr>
          <p:spPr>
            <a:xfrm flipH="1">
              <a:off x="6017423" y="3374384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878F3D6-D9E8-4300-9849-E2D4B8677028}"/>
                </a:ext>
              </a:extLst>
            </p:cNvPr>
            <p:cNvCxnSpPr>
              <a:stCxn id="136" idx="7"/>
              <a:endCxn id="134" idx="5"/>
            </p:cNvCxnSpPr>
            <p:nvPr/>
          </p:nvCxnSpPr>
          <p:spPr>
            <a:xfrm flipV="1">
              <a:off x="6901838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4E6ABFA-49DA-4770-B73C-AE44784A526F}"/>
                </a:ext>
              </a:extLst>
            </p:cNvPr>
            <p:cNvCxnSpPr>
              <a:stCxn id="134" idx="4"/>
              <a:endCxn id="136" idx="0"/>
            </p:cNvCxnSpPr>
            <p:nvPr/>
          </p:nvCxnSpPr>
          <p:spPr>
            <a:xfrm>
              <a:off x="6764990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DA9120B-A410-4288-8174-7D13E88A6953}"/>
                </a:ext>
              </a:extLst>
            </p:cNvPr>
            <p:cNvCxnSpPr>
              <a:stCxn id="134" idx="1"/>
              <a:endCxn id="133" idx="7"/>
            </p:cNvCxnSpPr>
            <p:nvPr/>
          </p:nvCxnSpPr>
          <p:spPr>
            <a:xfrm flipH="1">
              <a:off x="5960738" y="2352994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8E3D1C6-4030-452A-B6CB-2CE76F29084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6017423" y="2489843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FD10D9AF-D053-45B3-A78B-058A02286E1C}"/>
              </a:ext>
            </a:extLst>
          </p:cNvPr>
          <p:cNvSpPr txBox="1"/>
          <p:nvPr/>
        </p:nvSpPr>
        <p:spPr>
          <a:xfrm>
            <a:off x="3814267" y="3334199"/>
            <a:ext cx="1534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Dorsal model (m3)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C470816-A1F4-4DE3-B5B3-A1B3197818D5}"/>
              </a:ext>
            </a:extLst>
          </p:cNvPr>
          <p:cNvGrpSpPr/>
          <p:nvPr/>
        </p:nvGrpSpPr>
        <p:grpSpPr>
          <a:xfrm>
            <a:off x="5995450" y="3806645"/>
            <a:ext cx="1595796" cy="1842434"/>
            <a:chOff x="5496542" y="1999583"/>
            <a:chExt cx="1595796" cy="184243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D626773-F92C-47E8-8333-BBFBBBB9D58B}"/>
                </a:ext>
              </a:extLst>
            </p:cNvPr>
            <p:cNvGrpSpPr/>
            <p:nvPr/>
          </p:nvGrpSpPr>
          <p:grpSpPr>
            <a:xfrm>
              <a:off x="5630356" y="2296309"/>
              <a:ext cx="1328169" cy="1271608"/>
              <a:chOff x="2090085" y="1613211"/>
              <a:chExt cx="1913200" cy="1831725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6A89A31-E860-4AF6-93AD-6B52CEE68DF7}"/>
                  </a:ext>
                </a:extLst>
              </p:cNvPr>
              <p:cNvSpPr/>
              <p:nvPr/>
            </p:nvSpPr>
            <p:spPr>
              <a:xfrm>
                <a:off x="2090085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ldF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4AC19F7-AF2C-44F1-A59C-C2D6E33135E7}"/>
                  </a:ext>
                </a:extLst>
              </p:cNvPr>
              <p:cNvSpPr/>
              <p:nvPr/>
            </p:nvSpPr>
            <p:spPr>
              <a:xfrm>
                <a:off x="3445723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rdF</a:t>
                </a: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83BDC6C-E53A-4700-A222-F587E768C33F}"/>
                  </a:ext>
                </a:extLst>
              </p:cNvPr>
              <p:cNvSpPr/>
              <p:nvPr/>
            </p:nvSpPr>
            <p:spPr>
              <a:xfrm>
                <a:off x="2090085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lvF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0247553-EB49-4763-A238-DAE6CA5365D8}"/>
                  </a:ext>
                </a:extLst>
              </p:cNvPr>
              <p:cNvSpPr/>
              <p:nvPr/>
            </p:nvSpPr>
            <p:spPr>
              <a:xfrm>
                <a:off x="3445723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rvF</a:t>
                </a:r>
              </a:p>
            </p:txBody>
          </p:sp>
        </p:grp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C56FB53B-74B4-418C-BB0D-6CA94B4FBBA9}"/>
                </a:ext>
              </a:extLst>
            </p:cNvPr>
            <p:cNvSpPr/>
            <p:nvPr/>
          </p:nvSpPr>
          <p:spPr>
            <a:xfrm>
              <a:off x="5500946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36A22E36-EB2D-46B2-89EC-EC47842FB2C5}"/>
                </a:ext>
              </a:extLst>
            </p:cNvPr>
            <p:cNvSpPr/>
            <p:nvPr/>
          </p:nvSpPr>
          <p:spPr>
            <a:xfrm flipH="1">
              <a:off x="6764990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A9BAB691-8850-437A-BEC7-0FE242263611}"/>
                </a:ext>
              </a:extLst>
            </p:cNvPr>
            <p:cNvSpPr/>
            <p:nvPr/>
          </p:nvSpPr>
          <p:spPr>
            <a:xfrm flipV="1">
              <a:off x="5496542" y="3394696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0B8B0B7-C45C-4A6B-8D39-7F8E33C875FB}"/>
                </a:ext>
              </a:extLst>
            </p:cNvPr>
            <p:cNvSpPr/>
            <p:nvPr/>
          </p:nvSpPr>
          <p:spPr>
            <a:xfrm flipH="1" flipV="1">
              <a:off x="6764991" y="3411799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C13BE59-06B7-4BCD-8460-1E2CC89DC6AA}"/>
                </a:ext>
              </a:extLst>
            </p:cNvPr>
            <p:cNvCxnSpPr/>
            <p:nvPr/>
          </p:nvCxnSpPr>
          <p:spPr>
            <a:xfrm>
              <a:off x="5911112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3FFF261-FBB7-482F-AD00-697D114C6578}"/>
                </a:ext>
              </a:extLst>
            </p:cNvPr>
            <p:cNvCxnSpPr/>
            <p:nvPr/>
          </p:nvCxnSpPr>
          <p:spPr>
            <a:xfrm>
              <a:off x="6678174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827C076-56BE-4D7E-AEF8-3C12DB0A39B6}"/>
                </a:ext>
              </a:extLst>
            </p:cNvPr>
            <p:cNvCxnSpPr/>
            <p:nvPr/>
          </p:nvCxnSpPr>
          <p:spPr>
            <a:xfrm flipV="1">
              <a:off x="5911112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02839F8-9A99-440F-A52F-F8658564B5B9}"/>
                </a:ext>
              </a:extLst>
            </p:cNvPr>
            <p:cNvCxnSpPr/>
            <p:nvPr/>
          </p:nvCxnSpPr>
          <p:spPr>
            <a:xfrm flipV="1">
              <a:off x="6678174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9382475-FF8A-4FAD-82E2-249A453D0192}"/>
                </a:ext>
              </a:extLst>
            </p:cNvPr>
            <p:cNvCxnSpPr>
              <a:stCxn id="150" idx="0"/>
              <a:endCxn id="148" idx="4"/>
            </p:cNvCxnSpPr>
            <p:nvPr/>
          </p:nvCxnSpPr>
          <p:spPr>
            <a:xfrm flipV="1">
              <a:off x="5823888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988BE84-4785-4287-AE33-ACA50E37C429}"/>
                </a:ext>
              </a:extLst>
            </p:cNvPr>
            <p:cNvCxnSpPr>
              <a:stCxn id="148" idx="3"/>
              <a:endCxn id="150" idx="1"/>
            </p:cNvCxnSpPr>
            <p:nvPr/>
          </p:nvCxnSpPr>
          <p:spPr>
            <a:xfrm>
              <a:off x="5687039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2F4994D-A3E9-442B-98C5-DBE0379A8976}"/>
                </a:ext>
              </a:extLst>
            </p:cNvPr>
            <p:cNvCxnSpPr>
              <a:stCxn id="150" idx="5"/>
              <a:endCxn id="151" idx="3"/>
            </p:cNvCxnSpPr>
            <p:nvPr/>
          </p:nvCxnSpPr>
          <p:spPr>
            <a:xfrm>
              <a:off x="5960738" y="3511232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0457AA4-4429-4A33-99BE-C9D87CC82219}"/>
                </a:ext>
              </a:extLst>
            </p:cNvPr>
            <p:cNvCxnSpPr>
              <a:stCxn id="151" idx="2"/>
              <a:endCxn id="150" idx="6"/>
            </p:cNvCxnSpPr>
            <p:nvPr/>
          </p:nvCxnSpPr>
          <p:spPr>
            <a:xfrm flipH="1">
              <a:off x="6017423" y="3374384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E5C9EFC-DAB9-41D1-8AB9-FA4315C88DA3}"/>
                </a:ext>
              </a:extLst>
            </p:cNvPr>
            <p:cNvCxnSpPr>
              <a:stCxn id="151" idx="7"/>
              <a:endCxn id="149" idx="5"/>
            </p:cNvCxnSpPr>
            <p:nvPr/>
          </p:nvCxnSpPr>
          <p:spPr>
            <a:xfrm flipV="1">
              <a:off x="6901838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A986B73-08B7-48FC-8ACA-3A938ECB7BE2}"/>
                </a:ext>
              </a:extLst>
            </p:cNvPr>
            <p:cNvCxnSpPr>
              <a:stCxn id="149" idx="4"/>
              <a:endCxn id="151" idx="0"/>
            </p:cNvCxnSpPr>
            <p:nvPr/>
          </p:nvCxnSpPr>
          <p:spPr>
            <a:xfrm>
              <a:off x="6764990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2592817-64C6-4311-8A9D-28ECEAE5C2E2}"/>
                </a:ext>
              </a:extLst>
            </p:cNvPr>
            <p:cNvCxnSpPr>
              <a:stCxn id="149" idx="1"/>
              <a:endCxn id="148" idx="7"/>
            </p:cNvCxnSpPr>
            <p:nvPr/>
          </p:nvCxnSpPr>
          <p:spPr>
            <a:xfrm flipH="1">
              <a:off x="5960738" y="2352994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8D4FE46-8FC7-460B-ADC6-F37768431F8C}"/>
                </a:ext>
              </a:extLst>
            </p:cNvPr>
            <p:cNvCxnSpPr>
              <a:stCxn id="148" idx="6"/>
              <a:endCxn id="149" idx="2"/>
            </p:cNvCxnSpPr>
            <p:nvPr/>
          </p:nvCxnSpPr>
          <p:spPr>
            <a:xfrm>
              <a:off x="6017423" y="2489843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BBBBC57F-3DDA-49A8-A735-105606293BDB}"/>
              </a:ext>
            </a:extLst>
          </p:cNvPr>
          <p:cNvSpPr txBox="1"/>
          <p:nvPr/>
        </p:nvSpPr>
        <p:spPr>
          <a:xfrm>
            <a:off x="6111110" y="3334199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Null model (m4)</a:t>
            </a:r>
          </a:p>
        </p:txBody>
      </p:sp>
    </p:spTree>
    <p:extLst>
      <p:ext uri="{BB962C8B-B14F-4D97-AF65-F5344CB8AC3E}">
        <p14:creationId xmlns:p14="http://schemas.microsoft.com/office/powerpoint/2010/main" val="53206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571991-3D18-4A16-BE3D-61B2DAF0C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78"/>
          <a:stretch/>
        </p:blipFill>
        <p:spPr>
          <a:xfrm>
            <a:off x="3810055" y="447674"/>
            <a:ext cx="4267200" cy="203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08A16-E8F4-4FBE-93F5-B5F8B0756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197" r="30804"/>
          <a:stretch/>
        </p:blipFill>
        <p:spPr>
          <a:xfrm>
            <a:off x="8505825" y="3159919"/>
            <a:ext cx="2952750" cy="538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53062-A7C4-4E90-AE75-FE9C5379B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3"/>
          <a:stretch/>
        </p:blipFill>
        <p:spPr>
          <a:xfrm>
            <a:off x="1390595" y="447674"/>
            <a:ext cx="2133710" cy="215906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98BBA5D-A333-4FF1-B941-52CE97D7B2BD}"/>
              </a:ext>
            </a:extLst>
          </p:cNvPr>
          <p:cNvSpPr/>
          <p:nvPr/>
        </p:nvSpPr>
        <p:spPr>
          <a:xfrm>
            <a:off x="1390595" y="2314575"/>
            <a:ext cx="1352605" cy="29216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AE8B85-169B-40F0-A00D-FA196A6BF6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446"/>
          <a:stretch/>
        </p:blipFill>
        <p:spPr>
          <a:xfrm>
            <a:off x="857250" y="4348162"/>
            <a:ext cx="4267200" cy="1881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32BD73-14CF-4BD1-ACFB-AD9DA0293F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9446"/>
          <a:stretch/>
        </p:blipFill>
        <p:spPr>
          <a:xfrm>
            <a:off x="5743575" y="4348161"/>
            <a:ext cx="4267200" cy="1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1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4B8CB0C-0738-4E0B-9B4D-36BD55855E62}"/>
              </a:ext>
            </a:extLst>
          </p:cNvPr>
          <p:cNvGrpSpPr/>
          <p:nvPr/>
        </p:nvGrpSpPr>
        <p:grpSpPr>
          <a:xfrm>
            <a:off x="3656257" y="938800"/>
            <a:ext cx="3949147" cy="2203337"/>
            <a:chOff x="3656257" y="938800"/>
            <a:chExt cx="3949147" cy="22033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3DED71C-24ED-428F-8BDA-22D8824B2427}"/>
                </a:ext>
              </a:extLst>
            </p:cNvPr>
            <p:cNvGrpSpPr/>
            <p:nvPr/>
          </p:nvGrpSpPr>
          <p:grpSpPr>
            <a:xfrm>
              <a:off x="3656257" y="938800"/>
              <a:ext cx="1860791" cy="2202995"/>
              <a:chOff x="3656257" y="938800"/>
              <a:chExt cx="1860791" cy="220299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369ED12-1D7E-4998-9FA3-0077B9A001CD}"/>
                  </a:ext>
                </a:extLst>
              </p:cNvPr>
              <p:cNvGrpSpPr/>
              <p:nvPr/>
            </p:nvGrpSpPr>
            <p:grpSpPr>
              <a:xfrm>
                <a:off x="3656257" y="1286687"/>
                <a:ext cx="1860791" cy="1855108"/>
                <a:chOff x="5375717" y="1999583"/>
                <a:chExt cx="1860791" cy="1855108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AEF9EF5-2EEB-4699-BF07-763EDBA44311}"/>
                    </a:ext>
                  </a:extLst>
                </p:cNvPr>
                <p:cNvGrpSpPr/>
                <p:nvPr/>
              </p:nvGrpSpPr>
              <p:grpSpPr>
                <a:xfrm>
                  <a:off x="5630356" y="2296309"/>
                  <a:ext cx="1328169" cy="1271608"/>
                  <a:chOff x="2090085" y="1613211"/>
                  <a:chExt cx="1913200" cy="1831725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9398458A-8927-45A7-9D91-6EB1BB027A5F}"/>
                      </a:ext>
                    </a:extLst>
                  </p:cNvPr>
                  <p:cNvSpPr/>
                  <p:nvPr/>
                </p:nvSpPr>
                <p:spPr>
                  <a:xfrm>
                    <a:off x="2090085" y="1613211"/>
                    <a:ext cx="557562" cy="557562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GB" sz="1200" dirty="0"/>
                      <a:t>ldF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700D52A-9954-4BDF-9E76-B096F3D265F5}"/>
                      </a:ext>
                    </a:extLst>
                  </p:cNvPr>
                  <p:cNvSpPr/>
                  <p:nvPr/>
                </p:nvSpPr>
                <p:spPr>
                  <a:xfrm>
                    <a:off x="3445723" y="1613211"/>
                    <a:ext cx="557562" cy="557562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GB" sz="1200" dirty="0"/>
                      <a:t>rdF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7E12F23-DA90-492D-84CF-3EA1BCB9FFE1}"/>
                      </a:ext>
                    </a:extLst>
                  </p:cNvPr>
                  <p:cNvSpPr/>
                  <p:nvPr/>
                </p:nvSpPr>
                <p:spPr>
                  <a:xfrm>
                    <a:off x="2090085" y="2887374"/>
                    <a:ext cx="557562" cy="557562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GB" sz="1200" dirty="0"/>
                      <a:t>lvF</a:t>
                    </a: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3254E0FA-962F-42BB-9755-BE27221A2BD9}"/>
                      </a:ext>
                    </a:extLst>
                  </p:cNvPr>
                  <p:cNvSpPr/>
                  <p:nvPr/>
                </p:nvSpPr>
                <p:spPr>
                  <a:xfrm>
                    <a:off x="3445723" y="2887374"/>
                    <a:ext cx="557562" cy="557562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GB" sz="1200" dirty="0"/>
                      <a:t>rvF</a:t>
                    </a:r>
                  </a:p>
                </p:txBody>
              </p:sp>
            </p:grp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DB6BEFB9-9724-472F-A57A-1C60C94C8AED}"/>
                    </a:ext>
                  </a:extLst>
                </p:cNvPr>
                <p:cNvSpPr/>
                <p:nvPr/>
              </p:nvSpPr>
              <p:spPr>
                <a:xfrm>
                  <a:off x="5500946" y="2140191"/>
                  <a:ext cx="327347" cy="312236"/>
                </a:xfrm>
                <a:prstGeom prst="arc">
                  <a:avLst>
                    <a:gd name="adj1" fmla="val 6599244"/>
                    <a:gd name="adj2" fmla="val 0"/>
                  </a:avLst>
                </a:prstGeom>
                <a:ln>
                  <a:solidFill>
                    <a:schemeClr val="tx1"/>
                  </a:solidFill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AB8B4C89-3AF6-47A2-A410-8BB85B5F79D8}"/>
                    </a:ext>
                  </a:extLst>
                </p:cNvPr>
                <p:cNvSpPr/>
                <p:nvPr/>
              </p:nvSpPr>
              <p:spPr>
                <a:xfrm flipH="1">
                  <a:off x="6764990" y="2140191"/>
                  <a:ext cx="327347" cy="312236"/>
                </a:xfrm>
                <a:prstGeom prst="arc">
                  <a:avLst>
                    <a:gd name="adj1" fmla="val 6599244"/>
                    <a:gd name="adj2" fmla="val 0"/>
                  </a:avLst>
                </a:prstGeom>
                <a:ln>
                  <a:solidFill>
                    <a:schemeClr val="tx1"/>
                  </a:solidFill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7715237C-CE41-425D-9769-9CA875EFD864}"/>
                    </a:ext>
                  </a:extLst>
                </p:cNvPr>
                <p:cNvSpPr/>
                <p:nvPr/>
              </p:nvSpPr>
              <p:spPr>
                <a:xfrm flipV="1">
                  <a:off x="5496542" y="3394696"/>
                  <a:ext cx="327347" cy="312236"/>
                </a:xfrm>
                <a:prstGeom prst="arc">
                  <a:avLst>
                    <a:gd name="adj1" fmla="val 6599244"/>
                    <a:gd name="adj2" fmla="val 0"/>
                  </a:avLst>
                </a:prstGeom>
                <a:ln>
                  <a:solidFill>
                    <a:schemeClr val="tx1"/>
                  </a:solidFill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E1F50150-5B25-4142-AF6C-326E7756B3D0}"/>
                    </a:ext>
                  </a:extLst>
                </p:cNvPr>
                <p:cNvSpPr/>
                <p:nvPr/>
              </p:nvSpPr>
              <p:spPr>
                <a:xfrm flipH="1" flipV="1">
                  <a:off x="6764991" y="3411799"/>
                  <a:ext cx="327347" cy="312236"/>
                </a:xfrm>
                <a:prstGeom prst="arc">
                  <a:avLst>
                    <a:gd name="adj1" fmla="val 6599244"/>
                    <a:gd name="adj2" fmla="val 0"/>
                  </a:avLst>
                </a:prstGeom>
                <a:ln>
                  <a:solidFill>
                    <a:schemeClr val="tx1"/>
                  </a:solidFill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B70B411B-D3C4-4434-8168-5ED60D85BB1D}"/>
                    </a:ext>
                  </a:extLst>
                </p:cNvPr>
                <p:cNvCxnSpPr/>
                <p:nvPr/>
              </p:nvCxnSpPr>
              <p:spPr>
                <a:xfrm>
                  <a:off x="5911112" y="1999583"/>
                  <a:ext cx="0" cy="277960"/>
                </a:xfrm>
                <a:prstGeom prst="straightConnector1">
                  <a:avLst/>
                </a:prstGeom>
                <a:ln w="28575">
                  <a:solidFill>
                    <a:srgbClr val="38528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C0A8AA24-71C3-4084-90D3-AD0E7701FDF3}"/>
                    </a:ext>
                  </a:extLst>
                </p:cNvPr>
                <p:cNvCxnSpPr/>
                <p:nvPr/>
              </p:nvCxnSpPr>
              <p:spPr>
                <a:xfrm>
                  <a:off x="6678174" y="1999583"/>
                  <a:ext cx="0" cy="277960"/>
                </a:xfrm>
                <a:prstGeom prst="straightConnector1">
                  <a:avLst/>
                </a:prstGeom>
                <a:ln w="28575">
                  <a:solidFill>
                    <a:srgbClr val="38528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479F7211-55A5-4726-982A-AC9E00D01B53}"/>
                    </a:ext>
                  </a:extLst>
                </p:cNvPr>
                <p:cNvCxnSpPr/>
                <p:nvPr/>
              </p:nvCxnSpPr>
              <p:spPr>
                <a:xfrm flipV="1">
                  <a:off x="5911112" y="3564057"/>
                  <a:ext cx="0" cy="277960"/>
                </a:xfrm>
                <a:prstGeom prst="straightConnector1">
                  <a:avLst/>
                </a:prstGeom>
                <a:ln w="28575">
                  <a:solidFill>
                    <a:srgbClr val="38528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40CA8E8-B61E-472F-83FC-2E46582CE10C}"/>
                    </a:ext>
                  </a:extLst>
                </p:cNvPr>
                <p:cNvCxnSpPr/>
                <p:nvPr/>
              </p:nvCxnSpPr>
              <p:spPr>
                <a:xfrm flipV="1">
                  <a:off x="6678174" y="3564057"/>
                  <a:ext cx="0" cy="277960"/>
                </a:xfrm>
                <a:prstGeom prst="straightConnector1">
                  <a:avLst/>
                </a:prstGeom>
                <a:ln w="28575">
                  <a:solidFill>
                    <a:srgbClr val="38528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FE495E5-9EC4-4F74-831D-D8EF1B3BFAB5}"/>
                    </a:ext>
                  </a:extLst>
                </p:cNvPr>
                <p:cNvCxnSpPr/>
                <p:nvPr/>
              </p:nvCxnSpPr>
              <p:spPr>
                <a:xfrm>
                  <a:off x="5458440" y="2018633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CC444E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C02FED0-046C-4F5C-BEA6-9D00ABF6FC95}"/>
                    </a:ext>
                  </a:extLst>
                </p:cNvPr>
                <p:cNvCxnSpPr/>
                <p:nvPr/>
              </p:nvCxnSpPr>
              <p:spPr>
                <a:xfrm flipH="1">
                  <a:off x="6968880" y="2018633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CC444E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87AC6AC1-72A7-4F0C-9732-5C109361BED1}"/>
                    </a:ext>
                  </a:extLst>
                </p:cNvPr>
                <p:cNvCxnSpPr/>
                <p:nvPr/>
              </p:nvCxnSpPr>
              <p:spPr>
                <a:xfrm flipV="1">
                  <a:off x="5496540" y="3714083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CC444E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AA6A49C-54B4-4FFE-9762-19B2B3B171B3}"/>
                    </a:ext>
                  </a:extLst>
                </p:cNvPr>
                <p:cNvCxnSpPr/>
                <p:nvPr/>
              </p:nvCxnSpPr>
              <p:spPr>
                <a:xfrm flipH="1" flipV="1">
                  <a:off x="7006980" y="3714083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CC444E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BFADE95-0B0A-48CE-996D-F2283AB59F46}"/>
                    </a:ext>
                  </a:extLst>
                </p:cNvPr>
                <p:cNvCxnSpPr/>
                <p:nvPr/>
              </p:nvCxnSpPr>
              <p:spPr>
                <a:xfrm>
                  <a:off x="5375717" y="2112246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49AD39"/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6F60B47C-6F88-4906-8DED-F1C8C54D5892}"/>
                    </a:ext>
                  </a:extLst>
                </p:cNvPr>
                <p:cNvCxnSpPr/>
                <p:nvPr/>
              </p:nvCxnSpPr>
              <p:spPr>
                <a:xfrm flipH="1">
                  <a:off x="7088175" y="2088937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49AD39"/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6500C57-C729-435F-A42F-B46C4D8AE208}"/>
                    </a:ext>
                  </a:extLst>
                </p:cNvPr>
                <p:cNvCxnSpPr/>
                <p:nvPr/>
              </p:nvCxnSpPr>
              <p:spPr>
                <a:xfrm flipV="1">
                  <a:off x="5390236" y="3623787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49AD39"/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558CF84-8003-4DE5-8087-D56B56B9CD35}"/>
                    </a:ext>
                  </a:extLst>
                </p:cNvPr>
                <p:cNvCxnSpPr/>
                <p:nvPr/>
              </p:nvCxnSpPr>
              <p:spPr>
                <a:xfrm flipH="1" flipV="1">
                  <a:off x="7102694" y="3600478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49AD39"/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A55953A4-F1A5-4DCC-84FC-1F4568D51CE9}"/>
                    </a:ext>
                  </a:extLst>
                </p:cNvPr>
                <p:cNvCxnSpPr>
                  <a:stCxn id="32" idx="0"/>
                  <a:endCxn id="30" idx="4"/>
                </p:cNvCxnSpPr>
                <p:nvPr/>
              </p:nvCxnSpPr>
              <p:spPr>
                <a:xfrm flipV="1">
                  <a:off x="5823888" y="2683376"/>
                  <a:ext cx="0" cy="4974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85BA901-2A5E-4EE1-AC95-F3E5F9C648CF}"/>
                    </a:ext>
                  </a:extLst>
                </p:cNvPr>
                <p:cNvCxnSpPr>
                  <a:stCxn id="30" idx="3"/>
                  <a:endCxn id="32" idx="1"/>
                </p:cNvCxnSpPr>
                <p:nvPr/>
              </p:nvCxnSpPr>
              <p:spPr>
                <a:xfrm>
                  <a:off x="5687039" y="2626691"/>
                  <a:ext cx="0" cy="6108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0F57E75-D583-49A6-9BEB-3531784E8058}"/>
                    </a:ext>
                  </a:extLst>
                </p:cNvPr>
                <p:cNvCxnSpPr>
                  <a:stCxn id="32" idx="5"/>
                  <a:endCxn id="33" idx="3"/>
                </p:cNvCxnSpPr>
                <p:nvPr/>
              </p:nvCxnSpPr>
              <p:spPr>
                <a:xfrm>
                  <a:off x="5960738" y="3511232"/>
                  <a:ext cx="66740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6C8CC4C-C00F-45C3-AE1F-F0C9C412516E}"/>
                    </a:ext>
                  </a:extLst>
                </p:cNvPr>
                <p:cNvCxnSpPr>
                  <a:stCxn id="33" idx="2"/>
                  <a:endCxn id="32" idx="6"/>
                </p:cNvCxnSpPr>
                <p:nvPr/>
              </p:nvCxnSpPr>
              <p:spPr>
                <a:xfrm flipH="1">
                  <a:off x="6017423" y="3374384"/>
                  <a:ext cx="55403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6F4C14-416C-4D79-A85F-1DD957E7D80F}"/>
                    </a:ext>
                  </a:extLst>
                </p:cNvPr>
                <p:cNvCxnSpPr>
                  <a:stCxn id="33" idx="7"/>
                  <a:endCxn id="31" idx="5"/>
                </p:cNvCxnSpPr>
                <p:nvPr/>
              </p:nvCxnSpPr>
              <p:spPr>
                <a:xfrm flipV="1">
                  <a:off x="6901838" y="2626691"/>
                  <a:ext cx="0" cy="6108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94BF893-CBA8-4145-AC7E-B780043F67AD}"/>
                    </a:ext>
                  </a:extLst>
                </p:cNvPr>
                <p:cNvCxnSpPr>
                  <a:stCxn id="31" idx="4"/>
                  <a:endCxn id="33" idx="0"/>
                </p:cNvCxnSpPr>
                <p:nvPr/>
              </p:nvCxnSpPr>
              <p:spPr>
                <a:xfrm>
                  <a:off x="6764990" y="2683376"/>
                  <a:ext cx="0" cy="4974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9E87E6D-4BEC-42C4-86C0-29480860665C}"/>
                    </a:ext>
                  </a:extLst>
                </p:cNvPr>
                <p:cNvCxnSpPr>
                  <a:stCxn id="31" idx="1"/>
                  <a:endCxn id="30" idx="7"/>
                </p:cNvCxnSpPr>
                <p:nvPr/>
              </p:nvCxnSpPr>
              <p:spPr>
                <a:xfrm flipH="1">
                  <a:off x="5960738" y="2352994"/>
                  <a:ext cx="66740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31F39C9-1A0F-4038-9723-2D2EC4269A3B}"/>
                    </a:ext>
                  </a:extLst>
                </p:cNvPr>
                <p:cNvCxnSpPr>
                  <a:stCxn id="30" idx="6"/>
                  <a:endCxn id="31" idx="2"/>
                </p:cNvCxnSpPr>
                <p:nvPr/>
              </p:nvCxnSpPr>
              <p:spPr>
                <a:xfrm>
                  <a:off x="6017423" y="2489843"/>
                  <a:ext cx="55403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E366AA-7CE9-4A8C-8163-D66CEA347CF0}"/>
                  </a:ext>
                </a:extLst>
              </p:cNvPr>
              <p:cNvSpPr txBox="1"/>
              <p:nvPr/>
            </p:nvSpPr>
            <p:spPr>
              <a:xfrm>
                <a:off x="3940755" y="938800"/>
                <a:ext cx="1330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Full model (m1)</a:t>
                </a:r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C3C1795-7056-4EA8-905C-6BE4FD2E2436}"/>
                </a:ext>
              </a:extLst>
            </p:cNvPr>
            <p:cNvSpPr/>
            <p:nvPr/>
          </p:nvSpPr>
          <p:spPr>
            <a:xfrm>
              <a:off x="5986632" y="1320715"/>
              <a:ext cx="1618771" cy="1758436"/>
            </a:xfrm>
            <a:prstGeom prst="roundRect">
              <a:avLst>
                <a:gd name="adj" fmla="val 719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287A6A1-6AED-43FD-B8E5-0D001BFAAB66}"/>
                </a:ext>
              </a:extLst>
            </p:cNvPr>
            <p:cNvGrpSpPr/>
            <p:nvPr/>
          </p:nvGrpSpPr>
          <p:grpSpPr>
            <a:xfrm>
              <a:off x="6077936" y="1305737"/>
              <a:ext cx="1527468" cy="1836400"/>
              <a:chOff x="5483418" y="4111471"/>
              <a:chExt cx="1527468" cy="1836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E9FC958-6924-4593-B419-9FC816C71E19}"/>
                      </a:ext>
                    </a:extLst>
                  </p:cNvPr>
                  <p:cNvSpPr txBox="1"/>
                  <p:nvPr/>
                </p:nvSpPr>
                <p:spPr>
                  <a:xfrm>
                    <a:off x="5863412" y="4111471"/>
                    <a:ext cx="1147474" cy="18364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GB" sz="1600" b="1" dirty="0"/>
                  </a:p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en-GB" sz="1600" b="1" dirty="0"/>
                  </a:p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  <m:sup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𝑷𝑰𝑪𝑻𝑼𝑹𝑬𝑺</m:t>
                              </m:r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GB" sz="1600" b="1" dirty="0"/>
                  </a:p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  <m:sup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𝑾𝑶𝑹𝑫𝑺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GB" sz="1600" b="1" dirty="0"/>
                  </a:p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GB" sz="16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en-GB" sz="1600" b="1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E9FC958-6924-4593-B419-9FC816C71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3412" y="4111471"/>
                    <a:ext cx="1147474" cy="1836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8F83FDC-5D5C-4434-9B77-B435062A05E3}"/>
                  </a:ext>
                </a:extLst>
              </p:cNvPr>
              <p:cNvCxnSpPr/>
              <p:nvPr/>
            </p:nvCxnSpPr>
            <p:spPr>
              <a:xfrm>
                <a:off x="5483418" y="4610729"/>
                <a:ext cx="3871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EE757F5-D600-4069-ABF3-31046B695C19}"/>
                  </a:ext>
                </a:extLst>
              </p:cNvPr>
              <p:cNvCxnSpPr/>
              <p:nvPr/>
            </p:nvCxnSpPr>
            <p:spPr>
              <a:xfrm flipV="1">
                <a:off x="5487458" y="4977425"/>
                <a:ext cx="344510" cy="4268"/>
              </a:xfrm>
              <a:prstGeom prst="line">
                <a:avLst/>
              </a:prstGeom>
              <a:ln w="28575">
                <a:solidFill>
                  <a:srgbClr val="CC444E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BBA3AF6-9007-4C54-B1B5-17EBE7AA2C27}"/>
                  </a:ext>
                </a:extLst>
              </p:cNvPr>
              <p:cNvCxnSpPr/>
              <p:nvPr/>
            </p:nvCxnSpPr>
            <p:spPr>
              <a:xfrm>
                <a:off x="5484367" y="5696551"/>
                <a:ext cx="387134" cy="0"/>
              </a:xfrm>
              <a:prstGeom prst="line">
                <a:avLst/>
              </a:prstGeom>
              <a:ln w="28575">
                <a:solidFill>
                  <a:srgbClr val="38528C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63F68B-4C1B-43CD-938B-9508529DEFB3}"/>
                  </a:ext>
                </a:extLst>
              </p:cNvPr>
              <p:cNvCxnSpPr/>
              <p:nvPr/>
            </p:nvCxnSpPr>
            <p:spPr>
              <a:xfrm>
                <a:off x="5489840" y="5356337"/>
                <a:ext cx="344032" cy="996"/>
              </a:xfrm>
              <a:prstGeom prst="line">
                <a:avLst/>
              </a:prstGeom>
              <a:ln w="28575">
                <a:solidFill>
                  <a:srgbClr val="49AD39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C6B7944-6EE0-4208-9A8A-E3C1163DC89C}"/>
                  </a:ext>
                </a:extLst>
              </p:cNvPr>
              <p:cNvCxnSpPr/>
              <p:nvPr/>
            </p:nvCxnSpPr>
            <p:spPr>
              <a:xfrm flipV="1">
                <a:off x="5486609" y="4284622"/>
                <a:ext cx="343951" cy="60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29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6B708A-04FD-41C5-AB34-B47B73251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585" r="8182" b="59474"/>
          <a:stretch/>
        </p:blipFill>
        <p:spPr>
          <a:xfrm>
            <a:off x="4050632" y="725905"/>
            <a:ext cx="4034589" cy="2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DC3EA-D968-4A61-B5B0-F0C263FA2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21"/>
          <a:stretch/>
        </p:blipFill>
        <p:spPr>
          <a:xfrm>
            <a:off x="3750187" y="1639329"/>
            <a:ext cx="4526869" cy="269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1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9603F6-1D41-43B1-8644-8B7E7DE12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22" y="0"/>
            <a:ext cx="4755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1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5BAFE-4CD3-4F0E-B003-CD0EF25F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22" y="-8238"/>
            <a:ext cx="4755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17</cp:revision>
  <dcterms:created xsi:type="dcterms:W3CDTF">2023-04-19T12:31:17Z</dcterms:created>
  <dcterms:modified xsi:type="dcterms:W3CDTF">2023-05-18T09:57:47Z</dcterms:modified>
</cp:coreProperties>
</file>