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3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96C3"/>
    <a:srgbClr val="187509"/>
    <a:srgbClr val="99DF8D"/>
    <a:srgbClr val="556CA3"/>
    <a:srgbClr val="6CC95E"/>
    <a:srgbClr val="FA9FA5"/>
    <a:srgbClr val="ED6E77"/>
    <a:srgbClr val="282828"/>
    <a:srgbClr val="49AD39"/>
    <a:srgbClr val="CC4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90"/>
      </p:cViewPr>
      <p:guideLst>
        <p:guide orient="horz" pos="2160"/>
        <p:guide pos="13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13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67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74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85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92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00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90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42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92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8AEF-87AC-4489-8DC9-4FDA99D5B8D1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53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C8AEF-87AC-4489-8DC9-4FDA99D5B8D1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E7372-B8DD-412F-8E57-603DC6DC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29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76700" y="477961"/>
            <a:ext cx="7785100" cy="5626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27013" y="6371824"/>
            <a:ext cx="580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http://paletton.com/#uid=75A0+0kloqebKE5h6utphmqtrhH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76300" y="293295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Colour scheme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75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706117" y="631364"/>
            <a:ext cx="1962224" cy="1834817"/>
            <a:chOff x="5903528" y="441879"/>
            <a:chExt cx="3617783" cy="3382881"/>
          </a:xfrm>
        </p:grpSpPr>
        <p:sp>
          <p:nvSpPr>
            <p:cNvPr id="75" name="Arc 74"/>
            <p:cNvSpPr/>
            <p:nvPr/>
          </p:nvSpPr>
          <p:spPr>
            <a:xfrm rot="4386381">
              <a:off x="8445856" y="2781650"/>
              <a:ext cx="451817" cy="487063"/>
            </a:xfrm>
            <a:prstGeom prst="arc">
              <a:avLst>
                <a:gd name="adj1" fmla="val 10278105"/>
                <a:gd name="adj2" fmla="val 1849105"/>
              </a:avLst>
            </a:prstGeom>
            <a:ln w="38100">
              <a:solidFill>
                <a:srgbClr val="3852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6" name="Arc 75"/>
            <p:cNvSpPr/>
            <p:nvPr/>
          </p:nvSpPr>
          <p:spPr>
            <a:xfrm rot="3524505">
              <a:off x="8445858" y="1241471"/>
              <a:ext cx="451817" cy="487063"/>
            </a:xfrm>
            <a:prstGeom prst="arc">
              <a:avLst>
                <a:gd name="adj1" fmla="val 10278105"/>
                <a:gd name="adj2" fmla="val 1849105"/>
              </a:avLst>
            </a:prstGeom>
            <a:ln w="38100">
              <a:solidFill>
                <a:srgbClr val="3852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7976010" y="1907943"/>
              <a:ext cx="0" cy="874883"/>
            </a:xfrm>
            <a:prstGeom prst="straightConnector1">
              <a:avLst/>
            </a:prstGeom>
            <a:ln w="38100">
              <a:solidFill>
                <a:srgbClr val="3852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8546862" y="1793643"/>
              <a:ext cx="0" cy="874883"/>
            </a:xfrm>
            <a:prstGeom prst="straightConnector1">
              <a:avLst/>
            </a:prstGeom>
            <a:ln w="38100">
              <a:solidFill>
                <a:srgbClr val="3852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7857782" y="1168063"/>
              <a:ext cx="807308" cy="807308"/>
            </a:xfrm>
            <a:prstGeom prst="ellipse">
              <a:avLst/>
            </a:prstGeom>
            <a:solidFill>
              <a:srgbClr val="99DF8D"/>
            </a:solidFill>
            <a:ln w="28575">
              <a:solidFill>
                <a:srgbClr val="1875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7" name="Oval 36"/>
            <p:cNvSpPr/>
            <p:nvPr/>
          </p:nvSpPr>
          <p:spPr>
            <a:xfrm>
              <a:off x="7857782" y="2613798"/>
              <a:ext cx="807308" cy="807308"/>
            </a:xfrm>
            <a:prstGeom prst="ellipse">
              <a:avLst/>
            </a:prstGeom>
            <a:solidFill>
              <a:srgbClr val="99DF8D"/>
            </a:solidFill>
            <a:ln w="28575">
              <a:solidFill>
                <a:srgbClr val="1875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7025761" y="2536460"/>
              <a:ext cx="950249" cy="0"/>
            </a:xfrm>
            <a:prstGeom prst="line">
              <a:avLst/>
            </a:prstGeom>
            <a:ln w="38100">
              <a:solidFill>
                <a:srgbClr val="D1A24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9117657" y="1622522"/>
              <a:ext cx="403654" cy="403654"/>
            </a:xfrm>
            <a:prstGeom prst="rect">
              <a:avLst/>
            </a:prstGeom>
            <a:solidFill>
              <a:srgbClr val="385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/>
                <a:t>A</a:t>
              </a:r>
              <a:endParaRPr lang="en-GB" sz="1200" b="1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117657" y="2068164"/>
              <a:ext cx="403654" cy="403654"/>
            </a:xfrm>
            <a:prstGeom prst="rect">
              <a:avLst/>
            </a:prstGeom>
            <a:solidFill>
              <a:srgbClr val="D1A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/>
                <a:t>B</a:t>
              </a:r>
              <a:endParaRPr lang="en-GB" sz="1200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117657" y="2513806"/>
              <a:ext cx="403654" cy="403654"/>
            </a:xfrm>
            <a:prstGeom prst="rect">
              <a:avLst/>
            </a:prstGeom>
            <a:solidFill>
              <a:srgbClr val="CC4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/>
                <a:t>C</a:t>
              </a:r>
              <a:endParaRPr lang="en-GB" sz="1200" b="1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6354719" y="441879"/>
              <a:ext cx="807308" cy="807308"/>
            </a:xfrm>
            <a:prstGeom prst="ellipse">
              <a:avLst/>
            </a:prstGeom>
            <a:solidFill>
              <a:srgbClr val="99DF8D"/>
            </a:solidFill>
            <a:ln w="28575">
              <a:solidFill>
                <a:srgbClr val="1875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117657" y="2959449"/>
              <a:ext cx="403654" cy="403654"/>
            </a:xfrm>
            <a:prstGeom prst="rect">
              <a:avLst/>
            </a:prstGeom>
            <a:solidFill>
              <a:srgbClr val="8396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/>
                <a:t>D</a:t>
              </a:r>
              <a:endParaRPr lang="en-GB" sz="1200" b="1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8240841" y="3425219"/>
              <a:ext cx="0" cy="399541"/>
            </a:xfrm>
            <a:prstGeom prst="straightConnector1">
              <a:avLst/>
            </a:prstGeom>
            <a:ln w="38100">
              <a:solidFill>
                <a:srgbClr val="CC444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4" idx="5"/>
            </p:cNvCxnSpPr>
            <p:nvPr/>
          </p:nvCxnSpPr>
          <p:spPr>
            <a:xfrm>
              <a:off x="7043800" y="1130960"/>
              <a:ext cx="932210" cy="1209935"/>
            </a:xfrm>
            <a:prstGeom prst="straightConnector1">
              <a:avLst/>
            </a:prstGeom>
            <a:ln w="38100">
              <a:solidFill>
                <a:srgbClr val="8396C3"/>
              </a:solidFill>
              <a:prstDash val="soli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rot="5400000" flipV="1">
              <a:off x="6103299" y="640421"/>
              <a:ext cx="0" cy="399541"/>
            </a:xfrm>
            <a:prstGeom prst="straightConnector1">
              <a:avLst/>
            </a:prstGeom>
            <a:ln w="38100">
              <a:solidFill>
                <a:srgbClr val="CC444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 rot="3524505">
              <a:off x="6945217" y="490608"/>
              <a:ext cx="451817" cy="487063"/>
            </a:xfrm>
            <a:prstGeom prst="arc">
              <a:avLst>
                <a:gd name="adj1" fmla="val 10278105"/>
                <a:gd name="adj2" fmla="val 1849105"/>
              </a:avLst>
            </a:prstGeom>
            <a:ln w="38100">
              <a:solidFill>
                <a:srgbClr val="3852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389256" y="3921079"/>
            <a:ext cx="3925541" cy="1978947"/>
            <a:chOff x="2501900" y="3909831"/>
            <a:chExt cx="5871193" cy="2959790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3008679" y="4962802"/>
              <a:ext cx="0" cy="874883"/>
            </a:xfrm>
            <a:prstGeom prst="straightConnector1">
              <a:avLst/>
            </a:prstGeom>
            <a:ln w="38100">
              <a:solidFill>
                <a:srgbClr val="ED6E7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3579531" y="4823102"/>
              <a:ext cx="0" cy="874883"/>
            </a:xfrm>
            <a:prstGeom prst="straightConnector1">
              <a:avLst/>
            </a:prstGeom>
            <a:ln w="38100">
              <a:solidFill>
                <a:srgbClr val="6CC95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2890451" y="5643257"/>
              <a:ext cx="807308" cy="8073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092874" y="4886602"/>
              <a:ext cx="1280219" cy="403654"/>
            </a:xfrm>
            <a:prstGeom prst="rect">
              <a:avLst/>
            </a:prstGeom>
            <a:solidFill>
              <a:srgbClr val="6CC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/>
                <a:t>Excitation</a:t>
              </a:r>
              <a:endParaRPr lang="en-GB" sz="1200" b="1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092874" y="5335902"/>
              <a:ext cx="1280219" cy="403654"/>
            </a:xfrm>
            <a:prstGeom prst="rect">
              <a:avLst/>
            </a:prstGeom>
            <a:solidFill>
              <a:srgbClr val="ED6E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/>
                <a:t>Inhibition</a:t>
              </a:r>
              <a:endParaRPr lang="en-GB" sz="1200" b="1" dirty="0"/>
            </a:p>
          </p:txBody>
        </p:sp>
        <p:sp>
          <p:nvSpPr>
            <p:cNvPr id="78" name="Arc 77"/>
            <p:cNvSpPr/>
            <p:nvPr/>
          </p:nvSpPr>
          <p:spPr>
            <a:xfrm rot="4386381">
              <a:off x="3519516" y="5789465"/>
              <a:ext cx="451817" cy="487063"/>
            </a:xfrm>
            <a:prstGeom prst="arc">
              <a:avLst>
                <a:gd name="adj1" fmla="val 10278105"/>
                <a:gd name="adj2" fmla="val 1849105"/>
              </a:avLst>
            </a:prstGeom>
            <a:ln w="38100">
              <a:solidFill>
                <a:srgbClr val="ED6E7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9" name="Arc 78"/>
            <p:cNvSpPr/>
            <p:nvPr/>
          </p:nvSpPr>
          <p:spPr>
            <a:xfrm rot="3524505">
              <a:off x="3519518" y="4249286"/>
              <a:ext cx="451817" cy="487063"/>
            </a:xfrm>
            <a:prstGeom prst="arc">
              <a:avLst>
                <a:gd name="adj1" fmla="val 10278105"/>
                <a:gd name="adj2" fmla="val 1849105"/>
              </a:avLst>
            </a:prstGeom>
            <a:ln w="38100">
              <a:solidFill>
                <a:srgbClr val="ED6E7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2501900" y="3980260"/>
              <a:ext cx="1623756" cy="2674540"/>
            </a:xfrm>
            <a:prstGeom prst="roundRect">
              <a:avLst/>
            </a:prstGeom>
            <a:noFill/>
            <a:ln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flipV="1">
              <a:off x="5670701" y="4962802"/>
              <a:ext cx="0" cy="874883"/>
            </a:xfrm>
            <a:prstGeom prst="straightConnector1">
              <a:avLst/>
            </a:prstGeom>
            <a:ln w="38100">
              <a:solidFill>
                <a:srgbClr val="ED6E7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6241553" y="4823102"/>
              <a:ext cx="0" cy="874883"/>
            </a:xfrm>
            <a:prstGeom prst="straightConnector1">
              <a:avLst/>
            </a:prstGeom>
            <a:ln w="38100">
              <a:solidFill>
                <a:srgbClr val="6CC95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5552473" y="4197522"/>
              <a:ext cx="807308" cy="8073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</a:rPr>
                <a:t>E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5552473" y="5643257"/>
              <a:ext cx="807308" cy="8073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97" name="Arc 96"/>
            <p:cNvSpPr/>
            <p:nvPr/>
          </p:nvSpPr>
          <p:spPr>
            <a:xfrm rot="4386381">
              <a:off x="6181538" y="5789465"/>
              <a:ext cx="451817" cy="487063"/>
            </a:xfrm>
            <a:prstGeom prst="arc">
              <a:avLst>
                <a:gd name="adj1" fmla="val 10278105"/>
                <a:gd name="adj2" fmla="val 1849105"/>
              </a:avLst>
            </a:prstGeom>
            <a:ln w="38100">
              <a:solidFill>
                <a:srgbClr val="ED6E7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8" name="Arc 97"/>
            <p:cNvSpPr/>
            <p:nvPr/>
          </p:nvSpPr>
          <p:spPr>
            <a:xfrm rot="3524505">
              <a:off x="6181540" y="4249286"/>
              <a:ext cx="451817" cy="487063"/>
            </a:xfrm>
            <a:prstGeom prst="arc">
              <a:avLst>
                <a:gd name="adj1" fmla="val 10278105"/>
                <a:gd name="adj2" fmla="val 1849105"/>
              </a:avLst>
            </a:prstGeom>
            <a:ln w="38100">
              <a:solidFill>
                <a:srgbClr val="ED6E7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5163922" y="3980260"/>
              <a:ext cx="1623756" cy="2674540"/>
            </a:xfrm>
            <a:prstGeom prst="roundRect">
              <a:avLst/>
            </a:prstGeom>
            <a:noFill/>
            <a:ln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0" name="Straight Arrow Connector 99"/>
            <p:cNvCxnSpPr>
              <a:stCxn id="65" idx="5"/>
            </p:cNvCxnSpPr>
            <p:nvPr/>
          </p:nvCxnSpPr>
          <p:spPr>
            <a:xfrm>
              <a:off x="3579531" y="4886602"/>
              <a:ext cx="1972942" cy="0"/>
            </a:xfrm>
            <a:prstGeom prst="straightConnector1">
              <a:avLst/>
            </a:prstGeom>
            <a:ln w="38100">
              <a:solidFill>
                <a:srgbClr val="6CC95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521764" y="3909831"/>
              <a:ext cx="779888" cy="653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SE</a:t>
              </a:r>
              <a:endParaRPr lang="en-GB" sz="1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397766" y="4485519"/>
              <a:ext cx="791232" cy="653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EE</a:t>
              </a:r>
              <a:endParaRPr lang="en-GB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724382" y="6216060"/>
              <a:ext cx="692895" cy="653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SI</a:t>
              </a:r>
              <a:endParaRPr lang="en-GB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614747" y="5209815"/>
              <a:ext cx="704244" cy="653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IE</a:t>
              </a:r>
              <a:endParaRPr lang="en-GB" sz="12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572381" y="5209814"/>
              <a:ext cx="704244" cy="653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EI</a:t>
              </a:r>
              <a:endParaRPr lang="en-GB" sz="1200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2890451" y="4197522"/>
              <a:ext cx="807308" cy="8073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</a:rPr>
                <a:t>E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091231" y="129242"/>
            <a:ext cx="244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One-state DCM for fMRI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1505122" y="715836"/>
            <a:ext cx="1385329" cy="1472502"/>
            <a:chOff x="674130" y="768522"/>
            <a:chExt cx="2495550" cy="2652584"/>
          </a:xfrm>
        </p:grpSpPr>
        <p:sp>
          <p:nvSpPr>
            <p:cNvPr id="73" name="Arc 72"/>
            <p:cNvSpPr/>
            <p:nvPr/>
          </p:nvSpPr>
          <p:spPr>
            <a:xfrm rot="4386381">
              <a:off x="2087549" y="2424995"/>
              <a:ext cx="451817" cy="487063"/>
            </a:xfrm>
            <a:prstGeom prst="arc">
              <a:avLst>
                <a:gd name="adj1" fmla="val 10278105"/>
                <a:gd name="adj2" fmla="val 1849105"/>
              </a:avLst>
            </a:prstGeom>
            <a:ln w="38100">
              <a:solidFill>
                <a:srgbClr val="3852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4" name="Arc 73"/>
            <p:cNvSpPr/>
            <p:nvPr/>
          </p:nvSpPr>
          <p:spPr>
            <a:xfrm rot="3524505">
              <a:off x="2087551" y="884816"/>
              <a:ext cx="451817" cy="487063"/>
            </a:xfrm>
            <a:prstGeom prst="arc">
              <a:avLst>
                <a:gd name="adj1" fmla="val 10278105"/>
                <a:gd name="adj2" fmla="val 1849105"/>
              </a:avLst>
            </a:prstGeom>
            <a:ln w="38100">
              <a:solidFill>
                <a:srgbClr val="3852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1624379" y="1533802"/>
              <a:ext cx="0" cy="874883"/>
            </a:xfrm>
            <a:prstGeom prst="straightConnector1">
              <a:avLst/>
            </a:prstGeom>
            <a:ln w="38100">
              <a:solidFill>
                <a:srgbClr val="3852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195231" y="1394102"/>
              <a:ext cx="0" cy="874883"/>
            </a:xfrm>
            <a:prstGeom prst="straightConnector1">
              <a:avLst/>
            </a:prstGeom>
            <a:ln w="38100">
              <a:solidFill>
                <a:srgbClr val="3852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1506151" y="768522"/>
              <a:ext cx="807309" cy="807309"/>
            </a:xfrm>
            <a:prstGeom prst="ellipse">
              <a:avLst/>
            </a:prstGeom>
            <a:solidFill>
              <a:srgbClr val="99DF8D"/>
            </a:solidFill>
            <a:ln w="28575">
              <a:solidFill>
                <a:srgbClr val="1875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" name="Oval 8"/>
            <p:cNvSpPr/>
            <p:nvPr/>
          </p:nvSpPr>
          <p:spPr>
            <a:xfrm>
              <a:off x="1506151" y="2214257"/>
              <a:ext cx="807308" cy="807308"/>
            </a:xfrm>
            <a:prstGeom prst="ellipse">
              <a:avLst/>
            </a:prstGeom>
            <a:solidFill>
              <a:srgbClr val="99DF8D"/>
            </a:solidFill>
            <a:ln w="28575">
              <a:solidFill>
                <a:srgbClr val="1875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7" name="Straight Arrow Connector 16"/>
            <p:cNvCxnSpPr>
              <a:endCxn id="9" idx="4"/>
            </p:cNvCxnSpPr>
            <p:nvPr/>
          </p:nvCxnSpPr>
          <p:spPr>
            <a:xfrm flipV="1">
              <a:off x="1909805" y="3021565"/>
              <a:ext cx="0" cy="399541"/>
            </a:xfrm>
            <a:prstGeom prst="straightConnector1">
              <a:avLst/>
            </a:prstGeom>
            <a:ln w="38100">
              <a:solidFill>
                <a:srgbClr val="CC444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74130" y="1963008"/>
              <a:ext cx="950249" cy="0"/>
            </a:xfrm>
            <a:prstGeom prst="line">
              <a:avLst/>
            </a:prstGeom>
            <a:ln w="38100">
              <a:solidFill>
                <a:srgbClr val="D1A24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766026" y="1222981"/>
              <a:ext cx="403654" cy="403654"/>
            </a:xfrm>
            <a:prstGeom prst="rect">
              <a:avLst/>
            </a:prstGeom>
            <a:solidFill>
              <a:srgbClr val="385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/>
                <a:t>A</a:t>
              </a:r>
              <a:endParaRPr lang="en-GB" sz="1200" b="1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766026" y="1672281"/>
              <a:ext cx="403654" cy="403654"/>
            </a:xfrm>
            <a:prstGeom prst="rect">
              <a:avLst/>
            </a:prstGeom>
            <a:solidFill>
              <a:srgbClr val="D1A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/>
                <a:t>B</a:t>
              </a:r>
              <a:endParaRPr lang="en-GB" sz="1200" b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66026" y="2116781"/>
              <a:ext cx="403654" cy="403654"/>
            </a:xfrm>
            <a:prstGeom prst="rect">
              <a:avLst/>
            </a:prstGeom>
            <a:solidFill>
              <a:srgbClr val="CC4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/>
                <a:t>C</a:t>
              </a:r>
              <a:endParaRPr lang="en-GB" sz="12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593996" y="2355235"/>
                  <a:ext cx="645682" cy="4989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996" y="2355235"/>
                  <a:ext cx="645682" cy="49899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1593996" y="887084"/>
                  <a:ext cx="430183" cy="498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996" y="887084"/>
                  <a:ext cx="430183" cy="49899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4" name="TextBox 113"/>
          <p:cNvSpPr txBox="1"/>
          <p:nvPr/>
        </p:nvSpPr>
        <p:spPr>
          <a:xfrm>
            <a:off x="6436569" y="41211"/>
            <a:ext cx="2521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Non-linear DCM for fMRI</a:t>
            </a:r>
            <a:endParaRPr lang="en-GB" dirty="0"/>
          </a:p>
        </p:txBody>
      </p:sp>
      <p:sp>
        <p:nvSpPr>
          <p:cNvPr id="115" name="TextBox 114"/>
          <p:cNvSpPr txBox="1"/>
          <p:nvPr/>
        </p:nvSpPr>
        <p:spPr>
          <a:xfrm>
            <a:off x="3399457" y="3371425"/>
            <a:ext cx="24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Two-state DCM for fMRI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658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37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Zeidman</dc:creator>
  <cp:lastModifiedBy>Peter Zeidman</cp:lastModifiedBy>
  <cp:revision>12</cp:revision>
  <dcterms:created xsi:type="dcterms:W3CDTF">2016-11-25T16:15:46Z</dcterms:created>
  <dcterms:modified xsi:type="dcterms:W3CDTF">2016-11-28T18:57:25Z</dcterms:modified>
</cp:coreProperties>
</file>