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E77"/>
    <a:srgbClr val="282828"/>
    <a:srgbClr val="6CC95E"/>
    <a:srgbClr val="187509"/>
    <a:srgbClr val="49AD39"/>
    <a:srgbClr val="CC444E"/>
    <a:srgbClr val="D1A245"/>
    <a:srgbClr val="38528C"/>
    <a:srgbClr val="99DF8D"/>
    <a:srgbClr val="8D6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55" t="17597" r="22922" b="13722"/>
          <a:stretch/>
        </p:blipFill>
        <p:spPr>
          <a:xfrm>
            <a:off x="4076700" y="477961"/>
            <a:ext cx="7785100" cy="5626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7013" y="6371824"/>
            <a:ext cx="580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http://paletton.com/#uid=75A0+0kloqebKE5h6utphmqtrhH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93295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Colour scheme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06117" y="631364"/>
            <a:ext cx="1962224" cy="1834817"/>
            <a:chOff x="5903528" y="441879"/>
            <a:chExt cx="3617783" cy="3382881"/>
          </a:xfrm>
        </p:grpSpPr>
        <p:sp>
          <p:nvSpPr>
            <p:cNvPr id="75" name="Arc 74"/>
            <p:cNvSpPr/>
            <p:nvPr/>
          </p:nvSpPr>
          <p:spPr>
            <a:xfrm rot="4386381">
              <a:off x="8445856" y="2781650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" name="Arc 75"/>
            <p:cNvSpPr/>
            <p:nvPr/>
          </p:nvSpPr>
          <p:spPr>
            <a:xfrm rot="3524505">
              <a:off x="8445858" y="1241471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976010" y="19079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546862" y="17936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857782" y="1168063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7857782" y="2613798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025761" y="2536460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9117657" y="1622522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17657" y="2068164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17657" y="2513806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354719" y="441879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17657" y="2959449"/>
              <a:ext cx="403654" cy="403654"/>
            </a:xfrm>
            <a:prstGeom prst="rect">
              <a:avLst/>
            </a:prstGeom>
            <a:solidFill>
              <a:srgbClr val="1875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D</a:t>
              </a:r>
              <a:endParaRPr lang="en-GB" sz="1200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8240841" y="3425219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5"/>
            </p:cNvCxnSpPr>
            <p:nvPr/>
          </p:nvCxnSpPr>
          <p:spPr>
            <a:xfrm>
              <a:off x="7043800" y="1130960"/>
              <a:ext cx="932210" cy="1209935"/>
            </a:xfrm>
            <a:prstGeom prst="straightConnector1">
              <a:avLst/>
            </a:prstGeom>
            <a:ln w="38100">
              <a:solidFill>
                <a:srgbClr val="18750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V="1">
              <a:off x="6103299" y="640421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3524505">
              <a:off x="6945217" y="490608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89256" y="3921079"/>
            <a:ext cx="3925541" cy="1978947"/>
            <a:chOff x="2501900" y="3909831"/>
            <a:chExt cx="5871193" cy="2959790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3008679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579531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890451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92874" y="4886602"/>
              <a:ext cx="1280219" cy="403654"/>
            </a:xfrm>
            <a:prstGeom prst="rect">
              <a:avLst/>
            </a:prstGeom>
            <a:solidFill>
              <a:srgbClr val="6CC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Excitation</a:t>
              </a:r>
              <a:endParaRPr lang="en-GB" sz="12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92874" y="5335902"/>
              <a:ext cx="1280219" cy="403654"/>
            </a:xfrm>
            <a:prstGeom prst="rect">
              <a:avLst/>
            </a:prstGeom>
            <a:solidFill>
              <a:srgbClr val="ED6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Inhibition</a:t>
              </a:r>
              <a:endParaRPr lang="en-GB" sz="1200" b="1" dirty="0"/>
            </a:p>
          </p:txBody>
        </p:sp>
        <p:sp>
          <p:nvSpPr>
            <p:cNvPr id="78" name="Arc 77"/>
            <p:cNvSpPr/>
            <p:nvPr/>
          </p:nvSpPr>
          <p:spPr>
            <a:xfrm rot="4386381">
              <a:off x="3519516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Arc 78"/>
            <p:cNvSpPr/>
            <p:nvPr/>
          </p:nvSpPr>
          <p:spPr>
            <a:xfrm rot="3524505">
              <a:off x="3519518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501900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5670701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241553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552473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552473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7" name="Arc 96"/>
            <p:cNvSpPr/>
            <p:nvPr/>
          </p:nvSpPr>
          <p:spPr>
            <a:xfrm rot="4386381">
              <a:off x="6181538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8" name="Arc 97"/>
            <p:cNvSpPr/>
            <p:nvPr/>
          </p:nvSpPr>
          <p:spPr>
            <a:xfrm rot="3524505">
              <a:off x="6181540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163922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0" name="Straight Arrow Connector 99"/>
            <p:cNvCxnSpPr>
              <a:stCxn id="65" idx="5"/>
            </p:cNvCxnSpPr>
            <p:nvPr/>
          </p:nvCxnSpPr>
          <p:spPr>
            <a:xfrm>
              <a:off x="3579531" y="4886602"/>
              <a:ext cx="1972942" cy="0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521764" y="3909831"/>
              <a:ext cx="779888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SE</a:t>
              </a:r>
              <a:endParaRPr lang="en-GB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97766" y="4485519"/>
              <a:ext cx="791232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EE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4382" y="6216060"/>
              <a:ext cx="692895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SI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14747" y="5209815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IE</a:t>
              </a:r>
              <a:endParaRPr lang="en-GB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2381" y="5209814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EI</a:t>
              </a:r>
              <a:endParaRPr lang="en-GB" sz="12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890451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91231" y="129242"/>
            <a:ext cx="24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One-state DCM for fMRI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505122" y="715836"/>
            <a:ext cx="1385329" cy="1472502"/>
            <a:chOff x="674130" y="768522"/>
            <a:chExt cx="2495550" cy="2652584"/>
          </a:xfrm>
        </p:grpSpPr>
        <p:sp>
          <p:nvSpPr>
            <p:cNvPr id="73" name="Arc 72"/>
            <p:cNvSpPr/>
            <p:nvPr/>
          </p:nvSpPr>
          <p:spPr>
            <a:xfrm rot="4386381">
              <a:off x="2087549" y="242499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" name="Arc 73"/>
            <p:cNvSpPr/>
            <p:nvPr/>
          </p:nvSpPr>
          <p:spPr>
            <a:xfrm rot="3524505">
              <a:off x="2087551" y="88481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24379" y="15338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95231" y="13941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506151" y="768522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506151" y="2214257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7" name="Straight Arrow Connector 16"/>
            <p:cNvCxnSpPr>
              <a:endCxn id="9" idx="4"/>
            </p:cNvCxnSpPr>
            <p:nvPr/>
          </p:nvCxnSpPr>
          <p:spPr>
            <a:xfrm flipV="1">
              <a:off x="1909805" y="3021565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4130" y="1963008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766026" y="1222981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66026" y="1672281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66026" y="2116781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981298" y="2475051"/>
                  <a:ext cx="645682" cy="49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98" y="2475051"/>
                  <a:ext cx="645682" cy="4989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981298" y="951374"/>
                  <a:ext cx="430183" cy="498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98" y="951374"/>
                  <a:ext cx="430183" cy="4989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/>
          <p:cNvSpPr txBox="1"/>
          <p:nvPr/>
        </p:nvSpPr>
        <p:spPr>
          <a:xfrm>
            <a:off x="6436569" y="41211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Non-linear DCM for fMRI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3399457" y="3371425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Two-state DCM for fMRI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10</cp:revision>
  <dcterms:created xsi:type="dcterms:W3CDTF">2016-11-25T16:15:46Z</dcterms:created>
  <dcterms:modified xsi:type="dcterms:W3CDTF">2016-11-25T17:32:28Z</dcterms:modified>
</cp:coreProperties>
</file>