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D39"/>
    <a:srgbClr val="99DF8D"/>
    <a:srgbClr val="8396C3"/>
    <a:srgbClr val="CC444E"/>
    <a:srgbClr val="D1A245"/>
    <a:srgbClr val="385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78304" y="2626063"/>
            <a:ext cx="4026150" cy="815500"/>
            <a:chOff x="2754768" y="2710248"/>
            <a:chExt cx="6034211" cy="1301695"/>
          </a:xfrm>
        </p:grpSpPr>
        <p:sp>
          <p:nvSpPr>
            <p:cNvPr id="4" name="Rounded Rectangle 3"/>
            <p:cNvSpPr/>
            <p:nvPr/>
          </p:nvSpPr>
          <p:spPr>
            <a:xfrm>
              <a:off x="2916191" y="2710250"/>
              <a:ext cx="1606376" cy="552201"/>
            </a:xfrm>
            <a:prstGeom prst="round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/>
                <a:t>Stimuli</a:t>
              </a:r>
              <a:endParaRPr lang="en-GB" sz="105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50175" y="2710248"/>
              <a:ext cx="1605598" cy="551934"/>
            </a:xfrm>
            <a:prstGeom prst="round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/>
                <a:t>Neural activity</a:t>
              </a:r>
              <a:endParaRPr lang="en-GB" sz="105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83381" y="2710250"/>
              <a:ext cx="1605598" cy="551935"/>
            </a:xfrm>
            <a:prstGeom prst="roundRect">
              <a:avLst/>
            </a:prstGeom>
            <a:solidFill>
              <a:srgbClr val="49A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bg1"/>
                  </a:solidFill>
                </a:rPr>
                <a:t>Measurements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4522567" y="2986217"/>
              <a:ext cx="527608" cy="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6655773" y="2986217"/>
              <a:ext cx="527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54768" y="3643491"/>
              <a:ext cx="2155530" cy="36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 stimuli in resting state)</a:t>
              </a:r>
              <a:endPara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617423" y="3308626"/>
                  <a:ext cx="190856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423" y="3308626"/>
                  <a:ext cx="190856" cy="29476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757084" y="3308630"/>
                  <a:ext cx="182398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084" y="3308630"/>
                  <a:ext cx="182398" cy="2947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94528" y="3308624"/>
                  <a:ext cx="186532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528" y="3308624"/>
                  <a:ext cx="186532" cy="2947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23810" b="-193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028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4</cp:revision>
  <dcterms:created xsi:type="dcterms:W3CDTF">2017-05-04T11:46:02Z</dcterms:created>
  <dcterms:modified xsi:type="dcterms:W3CDTF">2017-05-04T12:07:28Z</dcterms:modified>
</cp:coreProperties>
</file>