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E77"/>
    <a:srgbClr val="282828"/>
    <a:srgbClr val="6CC95E"/>
    <a:srgbClr val="187509"/>
    <a:srgbClr val="49AD39"/>
    <a:srgbClr val="CC444E"/>
    <a:srgbClr val="D1A245"/>
    <a:srgbClr val="38528C"/>
    <a:srgbClr val="99DF8D"/>
    <a:srgbClr val="8D6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9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4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5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8AEF-87AC-4489-8DC9-4FDA99D5B8D1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155" t="17597" r="22922" b="13722"/>
          <a:stretch/>
        </p:blipFill>
        <p:spPr>
          <a:xfrm>
            <a:off x="4076700" y="477961"/>
            <a:ext cx="7785100" cy="5626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7013" y="6371824"/>
            <a:ext cx="580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http://paletton.com/#uid=75A0+0kloqebKE5h6utphmqtrhH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293295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Colour scheme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5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c 74"/>
          <p:cNvSpPr/>
          <p:nvPr/>
        </p:nvSpPr>
        <p:spPr>
          <a:xfrm rot="4386381">
            <a:off x="8445856" y="2781650"/>
            <a:ext cx="451817" cy="487063"/>
          </a:xfrm>
          <a:prstGeom prst="arc">
            <a:avLst>
              <a:gd name="adj1" fmla="val 10278105"/>
              <a:gd name="adj2" fmla="val 1849105"/>
            </a:avLst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c 75"/>
          <p:cNvSpPr/>
          <p:nvPr/>
        </p:nvSpPr>
        <p:spPr>
          <a:xfrm rot="3524505">
            <a:off x="8445858" y="1241471"/>
            <a:ext cx="451817" cy="487063"/>
          </a:xfrm>
          <a:prstGeom prst="arc">
            <a:avLst>
              <a:gd name="adj1" fmla="val 10278105"/>
              <a:gd name="adj2" fmla="val 1849105"/>
            </a:avLst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c 72"/>
          <p:cNvSpPr/>
          <p:nvPr/>
        </p:nvSpPr>
        <p:spPr>
          <a:xfrm rot="4386381">
            <a:off x="2087549" y="2424995"/>
            <a:ext cx="451817" cy="487063"/>
          </a:xfrm>
          <a:prstGeom prst="arc">
            <a:avLst>
              <a:gd name="adj1" fmla="val 10278105"/>
              <a:gd name="adj2" fmla="val 1849105"/>
            </a:avLst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c 73"/>
          <p:cNvSpPr/>
          <p:nvPr/>
        </p:nvSpPr>
        <p:spPr>
          <a:xfrm rot="3524505">
            <a:off x="2087551" y="884816"/>
            <a:ext cx="451817" cy="487063"/>
          </a:xfrm>
          <a:prstGeom prst="arc">
            <a:avLst>
              <a:gd name="adj1" fmla="val 10278105"/>
              <a:gd name="adj2" fmla="val 1849105"/>
            </a:avLst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24379" y="1533802"/>
            <a:ext cx="0" cy="874883"/>
          </a:xfrm>
          <a:prstGeom prst="straightConnector1">
            <a:avLst/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95231" y="1394102"/>
            <a:ext cx="0" cy="874883"/>
          </a:xfrm>
          <a:prstGeom prst="straightConnector1">
            <a:avLst/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06151" y="768522"/>
            <a:ext cx="807308" cy="807308"/>
          </a:xfrm>
          <a:prstGeom prst="ellipse">
            <a:avLst/>
          </a:prstGeom>
          <a:solidFill>
            <a:srgbClr val="99DF8D"/>
          </a:solidFill>
          <a:ln w="28575">
            <a:solidFill>
              <a:srgbClr val="187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06151" y="2214257"/>
            <a:ext cx="807308" cy="807308"/>
          </a:xfrm>
          <a:prstGeom prst="ellipse">
            <a:avLst/>
          </a:prstGeom>
          <a:solidFill>
            <a:srgbClr val="99DF8D"/>
          </a:solidFill>
          <a:ln w="28575">
            <a:solidFill>
              <a:srgbClr val="187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9" idx="4"/>
          </p:cNvCxnSpPr>
          <p:nvPr/>
        </p:nvCxnSpPr>
        <p:spPr>
          <a:xfrm flipV="1">
            <a:off x="1909805" y="3021565"/>
            <a:ext cx="0" cy="399541"/>
          </a:xfrm>
          <a:prstGeom prst="straightConnector1">
            <a:avLst/>
          </a:prstGeom>
          <a:ln w="38100">
            <a:solidFill>
              <a:srgbClr val="CC44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4130" y="1963008"/>
            <a:ext cx="950249" cy="0"/>
          </a:xfrm>
          <a:prstGeom prst="line">
            <a:avLst/>
          </a:prstGeom>
          <a:ln w="38100">
            <a:solidFill>
              <a:srgbClr val="D1A2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66026" y="1222981"/>
            <a:ext cx="403654" cy="403654"/>
          </a:xfrm>
          <a:prstGeom prst="rect">
            <a:avLst/>
          </a:prstGeom>
          <a:solidFill>
            <a:srgbClr val="38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2766026" y="1672281"/>
            <a:ext cx="403654" cy="403654"/>
          </a:xfrm>
          <a:prstGeom prst="rect">
            <a:avLst/>
          </a:prstGeom>
          <a:solidFill>
            <a:srgbClr val="D1A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766026" y="2116781"/>
            <a:ext cx="403654" cy="403654"/>
          </a:xfrm>
          <a:prstGeom prst="rect">
            <a:avLst/>
          </a:prstGeom>
          <a:solidFill>
            <a:srgbClr val="CC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</a:t>
            </a:r>
            <a:endParaRPr lang="en-GB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976010" y="1907943"/>
            <a:ext cx="0" cy="874883"/>
          </a:xfrm>
          <a:prstGeom prst="straightConnector1">
            <a:avLst/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546862" y="1793643"/>
            <a:ext cx="0" cy="874883"/>
          </a:xfrm>
          <a:prstGeom prst="straightConnector1">
            <a:avLst/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57782" y="1168063"/>
            <a:ext cx="807308" cy="807308"/>
          </a:xfrm>
          <a:prstGeom prst="ellipse">
            <a:avLst/>
          </a:prstGeom>
          <a:solidFill>
            <a:srgbClr val="99DF8D"/>
          </a:solidFill>
          <a:ln w="28575">
            <a:solidFill>
              <a:srgbClr val="187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7857782" y="2613798"/>
            <a:ext cx="807308" cy="807308"/>
          </a:xfrm>
          <a:prstGeom prst="ellipse">
            <a:avLst/>
          </a:prstGeom>
          <a:solidFill>
            <a:srgbClr val="99DF8D"/>
          </a:solidFill>
          <a:ln w="28575">
            <a:solidFill>
              <a:srgbClr val="187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7025761" y="2536460"/>
            <a:ext cx="950249" cy="0"/>
          </a:xfrm>
          <a:prstGeom prst="line">
            <a:avLst/>
          </a:prstGeom>
          <a:ln w="38100">
            <a:solidFill>
              <a:srgbClr val="D1A2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17657" y="1622522"/>
            <a:ext cx="403654" cy="403654"/>
          </a:xfrm>
          <a:prstGeom prst="rect">
            <a:avLst/>
          </a:prstGeom>
          <a:solidFill>
            <a:srgbClr val="38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</a:t>
            </a:r>
            <a:endParaRPr lang="en-GB" b="1" dirty="0"/>
          </a:p>
        </p:txBody>
      </p:sp>
      <p:sp>
        <p:nvSpPr>
          <p:cNvPr id="41" name="Rectangle 40"/>
          <p:cNvSpPr/>
          <p:nvPr/>
        </p:nvSpPr>
        <p:spPr>
          <a:xfrm>
            <a:off x="9117657" y="2068164"/>
            <a:ext cx="403654" cy="403654"/>
          </a:xfrm>
          <a:prstGeom prst="rect">
            <a:avLst/>
          </a:prstGeom>
          <a:solidFill>
            <a:srgbClr val="D1A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</a:t>
            </a:r>
            <a:endParaRPr lang="en-GB" b="1" dirty="0"/>
          </a:p>
        </p:txBody>
      </p:sp>
      <p:sp>
        <p:nvSpPr>
          <p:cNvPr id="42" name="Rectangle 41"/>
          <p:cNvSpPr/>
          <p:nvPr/>
        </p:nvSpPr>
        <p:spPr>
          <a:xfrm>
            <a:off x="9117657" y="2513806"/>
            <a:ext cx="403654" cy="403654"/>
          </a:xfrm>
          <a:prstGeom prst="rect">
            <a:avLst/>
          </a:prstGeom>
          <a:solidFill>
            <a:srgbClr val="CC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</a:t>
            </a:r>
            <a:endParaRPr lang="en-GB" b="1" dirty="0"/>
          </a:p>
        </p:txBody>
      </p:sp>
      <p:sp>
        <p:nvSpPr>
          <p:cNvPr id="44" name="Oval 43"/>
          <p:cNvSpPr/>
          <p:nvPr/>
        </p:nvSpPr>
        <p:spPr>
          <a:xfrm>
            <a:off x="6354719" y="441879"/>
            <a:ext cx="807308" cy="807308"/>
          </a:xfrm>
          <a:prstGeom prst="ellipse">
            <a:avLst/>
          </a:prstGeom>
          <a:solidFill>
            <a:srgbClr val="99DF8D"/>
          </a:solidFill>
          <a:ln w="28575">
            <a:solidFill>
              <a:srgbClr val="187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9117657" y="2959449"/>
            <a:ext cx="403654" cy="403654"/>
          </a:xfrm>
          <a:prstGeom prst="rect">
            <a:avLst/>
          </a:prstGeom>
          <a:solidFill>
            <a:srgbClr val="187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</a:t>
            </a:r>
            <a:endParaRPr lang="en-GB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240841" y="3425219"/>
            <a:ext cx="0" cy="399541"/>
          </a:xfrm>
          <a:prstGeom prst="straightConnector1">
            <a:avLst/>
          </a:prstGeom>
          <a:ln w="38100">
            <a:solidFill>
              <a:srgbClr val="CC44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5"/>
          </p:cNvCxnSpPr>
          <p:nvPr/>
        </p:nvCxnSpPr>
        <p:spPr>
          <a:xfrm>
            <a:off x="7043799" y="1130959"/>
            <a:ext cx="932211" cy="1044026"/>
          </a:xfrm>
          <a:prstGeom prst="straightConnector1">
            <a:avLst/>
          </a:prstGeom>
          <a:ln w="38100">
            <a:solidFill>
              <a:srgbClr val="18750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V="1">
            <a:off x="6103299" y="640421"/>
            <a:ext cx="0" cy="399541"/>
          </a:xfrm>
          <a:prstGeom prst="straightConnector1">
            <a:avLst/>
          </a:prstGeom>
          <a:ln w="38100">
            <a:solidFill>
              <a:srgbClr val="CC44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rot="3524505">
            <a:off x="6945217" y="490608"/>
            <a:ext cx="451817" cy="487063"/>
          </a:xfrm>
          <a:prstGeom prst="arc">
            <a:avLst>
              <a:gd name="adj1" fmla="val 10278105"/>
              <a:gd name="adj2" fmla="val 1849105"/>
            </a:avLst>
          </a:prstGeom>
          <a:ln w="38100">
            <a:solidFill>
              <a:srgbClr val="3852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9" name="Group 108"/>
          <p:cNvGrpSpPr/>
          <p:nvPr/>
        </p:nvGrpSpPr>
        <p:grpSpPr>
          <a:xfrm>
            <a:off x="2501900" y="3980260"/>
            <a:ext cx="5871193" cy="2674540"/>
            <a:chOff x="2501900" y="3980260"/>
            <a:chExt cx="5871193" cy="2674540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3008679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579531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2890451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890451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92874" y="4886602"/>
              <a:ext cx="1280219" cy="403654"/>
            </a:xfrm>
            <a:prstGeom prst="rect">
              <a:avLst/>
            </a:prstGeom>
            <a:solidFill>
              <a:srgbClr val="6CC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Excitation</a:t>
              </a:r>
              <a:endParaRPr lang="en-GB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92874" y="5335902"/>
              <a:ext cx="1280219" cy="403654"/>
            </a:xfrm>
            <a:prstGeom prst="rect">
              <a:avLst/>
            </a:prstGeom>
            <a:solidFill>
              <a:srgbClr val="ED6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Inhibition</a:t>
              </a:r>
              <a:endParaRPr lang="en-GB" b="1" dirty="0"/>
            </a:p>
          </p:txBody>
        </p:sp>
        <p:sp>
          <p:nvSpPr>
            <p:cNvPr id="78" name="Arc 77"/>
            <p:cNvSpPr/>
            <p:nvPr/>
          </p:nvSpPr>
          <p:spPr>
            <a:xfrm rot="4386381">
              <a:off x="3519516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Arc 78"/>
            <p:cNvSpPr/>
            <p:nvPr/>
          </p:nvSpPr>
          <p:spPr>
            <a:xfrm rot="3524505">
              <a:off x="3519518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501900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5670701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241553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552473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552473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7" name="Arc 96"/>
            <p:cNvSpPr/>
            <p:nvPr/>
          </p:nvSpPr>
          <p:spPr>
            <a:xfrm rot="4386381">
              <a:off x="6181538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Arc 97"/>
            <p:cNvSpPr/>
            <p:nvPr/>
          </p:nvSpPr>
          <p:spPr>
            <a:xfrm rot="3524505">
              <a:off x="6181540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163922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Arrow Connector 99"/>
            <p:cNvCxnSpPr>
              <a:stCxn id="65" idx="5"/>
            </p:cNvCxnSpPr>
            <p:nvPr/>
          </p:nvCxnSpPr>
          <p:spPr>
            <a:xfrm>
              <a:off x="3579531" y="4886602"/>
              <a:ext cx="1972942" cy="0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707493" y="4009434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SE</a:t>
              </a:r>
              <a:endParaRPr lang="en-GB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58471" y="4599910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EE</a:t>
              </a:r>
              <a:endParaRPr lang="en-GB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02427" y="6146755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SI</a:t>
              </a:r>
              <a:endParaRPr lang="en-GB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71509" y="520981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IE</a:t>
              </a:r>
              <a:endParaRPr lang="en-GB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2381" y="520981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EI</a:t>
              </a:r>
              <a:endParaRPr lang="en-GB" sz="14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91231" y="129242"/>
            <a:ext cx="24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One-state DCM for fMRI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100018" y="2475049"/>
                <a:ext cx="43018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18" y="2475049"/>
                <a:ext cx="430182" cy="3539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1100018" y="951375"/>
                <a:ext cx="43018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18" y="951375"/>
                <a:ext cx="430182" cy="353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6436569" y="41211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Non-linear DCM for fMRI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3533528" y="3469128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Two-state DCM for fMRI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7</cp:revision>
  <dcterms:created xsi:type="dcterms:W3CDTF">2016-11-25T16:15:46Z</dcterms:created>
  <dcterms:modified xsi:type="dcterms:W3CDTF">2016-11-25T16:43:41Z</dcterms:modified>
</cp:coreProperties>
</file>