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5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4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97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7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21F4-DA2E-4418-81C0-809E46729C44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653C1-431E-4035-BF99-358FF53D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2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700" y="477961"/>
            <a:ext cx="7785100" cy="5626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7013" y="6371824"/>
            <a:ext cx="580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http://paletton.com/#uid=75A0+0kloqebKE5h6utphmqtrhH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293295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Colour scheme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5020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2</cp:revision>
  <dcterms:created xsi:type="dcterms:W3CDTF">2017-05-04T11:38:06Z</dcterms:created>
  <dcterms:modified xsi:type="dcterms:W3CDTF">2017-05-04T11:50:40Z</dcterms:modified>
</cp:coreProperties>
</file>