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D39"/>
    <a:srgbClr val="99DF8D"/>
    <a:srgbClr val="8396C3"/>
    <a:srgbClr val="CC444E"/>
    <a:srgbClr val="D1A245"/>
    <a:srgbClr val="385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858759" y="2402467"/>
            <a:ext cx="5930230" cy="1183157"/>
            <a:chOff x="2858759" y="2402467"/>
            <a:chExt cx="5930230" cy="1183157"/>
          </a:xfrm>
        </p:grpSpPr>
        <p:sp>
          <p:nvSpPr>
            <p:cNvPr id="4" name="Rounded Rectangle 3"/>
            <p:cNvSpPr/>
            <p:nvPr/>
          </p:nvSpPr>
          <p:spPr>
            <a:xfrm>
              <a:off x="2916195" y="2710250"/>
              <a:ext cx="1606378" cy="552202"/>
            </a:xfrm>
            <a:prstGeom prst="round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Stimuli</a:t>
              </a:r>
              <a:endParaRPr lang="en-GB" sz="1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50181" y="2710250"/>
              <a:ext cx="1605600" cy="551935"/>
            </a:xfrm>
            <a:prstGeom prst="round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Neural activity</a:t>
              </a:r>
              <a:endParaRPr lang="en-GB" sz="16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83389" y="2710250"/>
              <a:ext cx="1605600" cy="551935"/>
            </a:xfrm>
            <a:prstGeom prst="roundRect">
              <a:avLst/>
            </a:prstGeom>
            <a:solidFill>
              <a:srgbClr val="49A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bg1"/>
                  </a:solidFill>
                </a:rPr>
                <a:t>Measurements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4522573" y="2986218"/>
              <a:ext cx="527608" cy="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6655781" y="2986218"/>
              <a:ext cx="527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8759" y="2402467"/>
              <a:ext cx="17091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 stimuli in resting state)</a:t>
              </a:r>
              <a:endPara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617428" y="3308625"/>
                  <a:ext cx="1917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428" y="3308625"/>
                  <a:ext cx="19178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757089" y="330862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089" y="3308625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94529" y="330862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529" y="3308625"/>
                  <a:ext cx="18671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028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2</cp:revision>
  <dcterms:created xsi:type="dcterms:W3CDTF">2017-05-04T11:46:02Z</dcterms:created>
  <dcterms:modified xsi:type="dcterms:W3CDTF">2017-05-04T11:50:55Z</dcterms:modified>
</cp:coreProperties>
</file>