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334" r:id="rId5"/>
    <p:sldId id="348" r:id="rId6"/>
    <p:sldId id="300" r:id="rId7"/>
    <p:sldId id="336" r:id="rId8"/>
    <p:sldId id="349" r:id="rId9"/>
    <p:sldId id="350" r:id="rId10"/>
    <p:sldId id="337" r:id="rId11"/>
    <p:sldId id="347" r:id="rId12"/>
    <p:sldId id="351" r:id="rId13"/>
    <p:sldId id="352" r:id="rId14"/>
    <p:sldId id="353" r:id="rId15"/>
    <p:sldId id="35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58C2C-8191-45AC-A3A3-2FEEC177FCD4}" v="79" dt="2024-10-25T10:03:1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">
      <pc:chgData name="Linden, M van der" userId="7071751e-8507-462b-863d-5bb5459a0324" providerId="ADAL" clId="{7AAC06D5-AE5E-45EC-B086-8D18773CB5E3}" dt="2024-10-08T11:36:13.559" v="537" actId="20577"/>
      <pc:docMkLst>
        <pc:docMk/>
      </pc:docMkLst>
      <pc:sldChg chg="modSp">
        <pc:chgData name="Linden, M van der" userId="7071751e-8507-462b-863d-5bb5459a0324" providerId="ADAL" clId="{7AAC06D5-AE5E-45EC-B086-8D18773CB5E3}" dt="2024-10-08T11:27:52.245" v="504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0-08T11:27:52.245" v="504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0-08T11:36:13.559" v="53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3:21.029" v="367" actId="27614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mod">
          <ac:chgData name="Linden, M van der" userId="7071751e-8507-462b-863d-5bb5459a0324" providerId="ADAL" clId="{7AAC06D5-AE5E-45EC-B086-8D18773CB5E3}" dt="2024-10-08T11:23:21.029" v="367" actId="27614"/>
          <ac:picMkLst>
            <pc:docMk/>
            <pc:sldMk cId="3809321581" sldId="337"/>
            <ac:picMk id="3" creationId="{C073C604-6207-4687-53F5-4C4E2CBE7B22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4:40.103" v="377" actId="1076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mod">
          <ac:chgData name="Linden, M van der" userId="7071751e-8507-462b-863d-5bb5459a0324" providerId="ADAL" clId="{7AAC06D5-AE5E-45EC-B086-8D18773CB5E3}" dt="2024-10-08T11:24:40.103" v="377" actId="1076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455FAC6C-4787-4877-8E9D-01D4D770E43D}"/>
    <pc:docChg chg="custSel addSld delSld modSld sldOrd">
      <pc:chgData name="Linden, M van der" userId="7071751e-8507-462b-863d-5bb5459a0324" providerId="ADAL" clId="{455FAC6C-4787-4877-8E9D-01D4D770E43D}" dt="2024-10-08T12:44:56.346" v="529" actId="14100"/>
      <pc:docMkLst>
        <pc:docMk/>
      </pc:docMkLst>
      <pc:sldChg chg="modSp">
        <pc:chgData name="Linden, M van der" userId="7071751e-8507-462b-863d-5bb5459a0324" providerId="ADAL" clId="{455FAC6C-4787-4877-8E9D-01D4D770E43D}" dt="2024-10-08T11:37:06.551" v="9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455FAC6C-4787-4877-8E9D-01D4D770E43D}" dt="2024-10-08T11:37:06.551" v="9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mod">
        <pc:chgData name="Linden, M van der" userId="7071751e-8507-462b-863d-5bb5459a0324" providerId="ADAL" clId="{455FAC6C-4787-4877-8E9D-01D4D770E43D}" dt="2024-10-08T12:33:55.675" v="439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455FAC6C-4787-4877-8E9D-01D4D770E43D}" dt="2024-10-08T12:33:20.723" v="434" actId="20577"/>
          <ac:spMkLst>
            <pc:docMk/>
            <pc:sldMk cId="2445025362" sldId="280"/>
            <ac:spMk id="2" creationId="{F3FAB110-FDD4-CB77-30B3-9480D548F195}"/>
          </ac:spMkLst>
        </pc:spChg>
        <pc:picChg chg="add mod">
          <ac:chgData name="Linden, M van der" userId="7071751e-8507-462b-863d-5bb5459a0324" providerId="ADAL" clId="{455FAC6C-4787-4877-8E9D-01D4D770E43D}" dt="2024-10-08T12:33:55.675" v="439" actId="1076"/>
          <ac:picMkLst>
            <pc:docMk/>
            <pc:sldMk cId="2445025362" sldId="280"/>
            <ac:picMk id="4" creationId="{8A49FBA1-C022-A70A-E25B-D31537567D5C}"/>
          </ac:picMkLst>
        </pc:picChg>
        <pc:picChg chg="del">
          <ac:chgData name="Linden, M van der" userId="7071751e-8507-462b-863d-5bb5459a0324" providerId="ADAL" clId="{455FAC6C-4787-4877-8E9D-01D4D770E43D}" dt="2024-10-08T12:33:22.747" v="435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35:26.179" v="454" actId="14100"/>
        <pc:sldMkLst>
          <pc:docMk/>
          <pc:sldMk cId="2420890478" sldId="281"/>
        </pc:sldMkLst>
        <pc:spChg chg="mod">
          <ac:chgData name="Linden, M van der" userId="7071751e-8507-462b-863d-5bb5459a0324" providerId="ADAL" clId="{455FAC6C-4787-4877-8E9D-01D4D770E43D}" dt="2024-10-08T12:34:10.573" v="447" actId="20577"/>
          <ac:spMkLst>
            <pc:docMk/>
            <pc:sldMk cId="2420890478" sldId="281"/>
            <ac:spMk id="9" creationId="{359A9F60-0ABD-BEFE-878D-501849687BC7}"/>
          </ac:spMkLst>
        </pc:spChg>
        <pc:picChg chg="del mod">
          <ac:chgData name="Linden, M van der" userId="7071751e-8507-462b-863d-5bb5459a0324" providerId="ADAL" clId="{455FAC6C-4787-4877-8E9D-01D4D770E43D}" dt="2024-10-08T12:35:04.884" v="449" actId="478"/>
          <ac:picMkLst>
            <pc:docMk/>
            <pc:sldMk cId="2420890478" sldId="281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455FAC6C-4787-4877-8E9D-01D4D770E43D}" dt="2024-10-08T12:35:26.179" v="454" actId="14100"/>
          <ac:picMkLst>
            <pc:docMk/>
            <pc:sldMk cId="2420890478" sldId="281"/>
            <ac:picMk id="5" creationId="{8C2BE308-6B09-7662-BCD6-D765D2702332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08T11:43:53.900" v="70" actId="962"/>
        <pc:sldMkLst>
          <pc:docMk/>
          <pc:sldMk cId="3986602870" sldId="300"/>
        </pc:sldMkLst>
        <pc:spChg chg="mod">
          <ac:chgData name="Linden, M van der" userId="7071751e-8507-462b-863d-5bb5459a0324" providerId="ADAL" clId="{455FAC6C-4787-4877-8E9D-01D4D770E43D}" dt="2024-10-08T11:40:02.902" v="53" actId="20577"/>
          <ac:spMkLst>
            <pc:docMk/>
            <pc:sldMk cId="3986602870" sldId="300"/>
            <ac:spMk id="7" creationId="{FD100F38-08A3-6FCE-19F4-182127419BF8}"/>
          </ac:spMkLst>
        </pc:spChg>
        <pc:picChg chg="del">
          <ac:chgData name="Linden, M van der" userId="7071751e-8507-462b-863d-5bb5459a0324" providerId="ADAL" clId="{455FAC6C-4787-4877-8E9D-01D4D770E43D}" dt="2024-10-08T11:40:26.632" v="59" actId="478"/>
          <ac:picMkLst>
            <pc:docMk/>
            <pc:sldMk cId="3986602870" sldId="300"/>
            <ac:picMk id="3" creationId="{FED45F5E-D846-E9C5-EB5D-D2D8A01A814C}"/>
          </ac:picMkLst>
        </pc:picChg>
        <pc:picChg chg="add mod">
          <ac:chgData name="Linden, M van der" userId="7071751e-8507-462b-863d-5bb5459a0324" providerId="ADAL" clId="{455FAC6C-4787-4877-8E9D-01D4D770E43D}" dt="2024-10-08T11:43:53.900" v="70" actId="962"/>
          <ac:picMkLst>
            <pc:docMk/>
            <pc:sldMk cId="3986602870" sldId="300"/>
            <ac:picMk id="4" creationId="{ECBE1EB9-5B7A-5224-2A81-1D30292ACC50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36:03.347" v="467" actId="14100"/>
        <pc:sldMkLst>
          <pc:docMk/>
          <pc:sldMk cId="834597884" sldId="307"/>
        </pc:sldMkLst>
        <pc:spChg chg="mod">
          <ac:chgData name="Linden, M van der" userId="7071751e-8507-462b-863d-5bb5459a0324" providerId="ADAL" clId="{455FAC6C-4787-4877-8E9D-01D4D770E43D}" dt="2024-10-08T12:35:41.270" v="463" actId="20577"/>
          <ac:spMkLst>
            <pc:docMk/>
            <pc:sldMk cId="834597884" sldId="307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455FAC6C-4787-4877-8E9D-01D4D770E43D}" dt="2024-10-08T12:36:03.347" v="467" actId="14100"/>
          <ac:picMkLst>
            <pc:docMk/>
            <pc:sldMk cId="834597884" sldId="307"/>
            <ac:picMk id="4" creationId="{DD38B01A-048C-3121-B590-706A9048C548}"/>
          </ac:picMkLst>
        </pc:picChg>
        <pc:picChg chg="del">
          <ac:chgData name="Linden, M van der" userId="7071751e-8507-462b-863d-5bb5459a0324" providerId="ADAL" clId="{455FAC6C-4787-4877-8E9D-01D4D770E43D}" dt="2024-10-08T12:35:42.357" v="464" actId="478"/>
          <ac:picMkLst>
            <pc:docMk/>
            <pc:sldMk cId="834597884" sldId="307"/>
            <ac:picMk id="5" creationId="{C515C09B-4699-7C8C-B7C6-2D6FE4A26CD4}"/>
          </ac:picMkLst>
        </pc:picChg>
      </pc:sldChg>
      <pc:sldChg chg="delSp modSp del mod">
        <pc:chgData name="Linden, M van der" userId="7071751e-8507-462b-863d-5bb5459a0324" providerId="ADAL" clId="{455FAC6C-4787-4877-8E9D-01D4D770E43D}" dt="2024-10-08T12:42:24.939" v="488" actId="47"/>
        <pc:sldMkLst>
          <pc:docMk/>
          <pc:sldMk cId="3763727082" sldId="324"/>
        </pc:sldMkLst>
        <pc:spChg chg="mod">
          <ac:chgData name="Linden, M van der" userId="7071751e-8507-462b-863d-5bb5459a0324" providerId="ADAL" clId="{455FAC6C-4787-4877-8E9D-01D4D770E43D}" dt="2024-10-08T12:31:57.828" v="423" actId="20577"/>
          <ac:spMkLst>
            <pc:docMk/>
            <pc:sldMk cId="3763727082" sldId="324"/>
            <ac:spMk id="2" creationId="{15EEDB0F-E96F-94FE-8494-719D758B1EB5}"/>
          </ac:spMkLst>
        </pc:spChg>
        <pc:spChg chg="del mod">
          <ac:chgData name="Linden, M van der" userId="7071751e-8507-462b-863d-5bb5459a0324" providerId="ADAL" clId="{455FAC6C-4787-4877-8E9D-01D4D770E43D}" dt="2024-10-08T12:33:07.845" v="424" actId="478"/>
          <ac:spMkLst>
            <pc:docMk/>
            <pc:sldMk cId="3763727082" sldId="324"/>
            <ac:spMk id="3" creationId="{9F11D00D-A2CF-1768-D6A7-BC771FA1270A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08T11:43:17.765" v="67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455FAC6C-4787-4877-8E9D-01D4D770E43D}" dt="2024-10-08T11:37:28.712" v="14" actId="20577"/>
          <ac:spMkLst>
            <pc:docMk/>
            <pc:sldMk cId="2171015846" sldId="334"/>
            <ac:spMk id="2" creationId="{EEC3B26A-65F3-E6EE-2677-362B0B13A150}"/>
          </ac:spMkLst>
        </pc:spChg>
        <pc:spChg chg="del">
          <ac:chgData name="Linden, M van der" userId="7071751e-8507-462b-863d-5bb5459a0324" providerId="ADAL" clId="{455FAC6C-4787-4877-8E9D-01D4D770E43D}" dt="2024-10-08T11:37:35.680" v="16" actId="478"/>
          <ac:spMkLst>
            <pc:docMk/>
            <pc:sldMk cId="2171015846" sldId="334"/>
            <ac:spMk id="3" creationId="{A8E6FDCB-EB89-E185-8FC6-2991473295F2}"/>
          </ac:spMkLst>
        </pc:spChg>
        <pc:spChg chg="del mod">
          <ac:chgData name="Linden, M van der" userId="7071751e-8507-462b-863d-5bb5459a0324" providerId="ADAL" clId="{455FAC6C-4787-4877-8E9D-01D4D770E43D}" dt="2024-10-08T11:37:38.166" v="18" actId="478"/>
          <ac:spMkLst>
            <pc:docMk/>
            <pc:sldMk cId="2171015846" sldId="334"/>
            <ac:spMk id="9" creationId="{382F54EE-DF5C-5496-2E9F-55F769329CC0}"/>
          </ac:spMkLst>
        </pc:spChg>
        <pc:picChg chg="del">
          <ac:chgData name="Linden, M van der" userId="7071751e-8507-462b-863d-5bb5459a0324" providerId="ADAL" clId="{455FAC6C-4787-4877-8E9D-01D4D770E43D}" dt="2024-10-08T11:37:33.080" v="15" actId="478"/>
          <ac:picMkLst>
            <pc:docMk/>
            <pc:sldMk cId="2171015846" sldId="334"/>
            <ac:picMk id="5" creationId="{ED9B207A-5A22-9E15-ECDB-9AF475283DC5}"/>
          </ac:picMkLst>
        </pc:picChg>
        <pc:picChg chg="add del mod">
          <ac:chgData name="Linden, M van der" userId="7071751e-8507-462b-863d-5bb5459a0324" providerId="ADAL" clId="{455FAC6C-4787-4877-8E9D-01D4D770E43D}" dt="2024-10-08T11:42:45.408" v="60" actId="478"/>
          <ac:picMkLst>
            <pc:docMk/>
            <pc:sldMk cId="2171015846" sldId="334"/>
            <ac:picMk id="6" creationId="{330B40C1-5A53-B1D0-209E-ADCB9FD8238C}"/>
          </ac:picMkLst>
        </pc:picChg>
        <pc:picChg chg="add mod">
          <ac:chgData name="Linden, M van der" userId="7071751e-8507-462b-863d-5bb5459a0324" providerId="ADAL" clId="{455FAC6C-4787-4877-8E9D-01D4D770E43D}" dt="2024-10-08T11:42:48.805" v="62" actId="14100"/>
          <ac:picMkLst>
            <pc:docMk/>
            <pc:sldMk cId="2171015846" sldId="334"/>
            <ac:picMk id="10" creationId="{01320081-4697-2292-4A5C-B0B4286EA8D6}"/>
          </ac:picMkLst>
        </pc:picChg>
        <pc:picChg chg="del">
          <ac:chgData name="Linden, M van der" userId="7071751e-8507-462b-863d-5bb5459a0324" providerId="ADAL" clId="{455FAC6C-4787-4877-8E9D-01D4D770E43D}" dt="2024-10-08T11:37:39.400" v="19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455FAC6C-4787-4877-8E9D-01D4D770E43D}" dt="2024-10-08T11:37:43.888" v="20" actId="478"/>
          <ac:picMkLst>
            <pc:docMk/>
            <pc:sldMk cId="2171015846" sldId="334"/>
            <ac:picMk id="13" creationId="{32FD7012-292B-E8E1-64D8-34D35E204B72}"/>
          </ac:picMkLst>
        </pc:picChg>
        <pc:picChg chg="add mod">
          <ac:chgData name="Linden, M van der" userId="7071751e-8507-462b-863d-5bb5459a0324" providerId="ADAL" clId="{455FAC6C-4787-4877-8E9D-01D4D770E43D}" dt="2024-10-08T11:43:17.765" v="67" actId="1076"/>
          <ac:picMkLst>
            <pc:docMk/>
            <pc:sldMk cId="2171015846" sldId="334"/>
            <ac:picMk id="14" creationId="{E2AE8A49-4D17-A5C1-2583-12835359C62F}"/>
          </ac:picMkLst>
        </pc:picChg>
      </pc:sldChg>
      <pc:sldChg chg="modSp del mod">
        <pc:chgData name="Linden, M van der" userId="7071751e-8507-462b-863d-5bb5459a0324" providerId="ADAL" clId="{455FAC6C-4787-4877-8E9D-01D4D770E43D}" dt="2024-10-08T11:39:57.685" v="48" actId="47"/>
        <pc:sldMkLst>
          <pc:docMk/>
          <pc:sldMk cId="1251371338" sldId="335"/>
        </pc:sldMkLst>
        <pc:spChg chg="mod">
          <ac:chgData name="Linden, M van der" userId="7071751e-8507-462b-863d-5bb5459a0324" providerId="ADAL" clId="{455FAC6C-4787-4877-8E9D-01D4D770E43D}" dt="2024-10-08T11:39:51.312" v="47" actId="20577"/>
          <ac:spMkLst>
            <pc:docMk/>
            <pc:sldMk cId="1251371338" sldId="335"/>
            <ac:spMk id="2" creationId="{2CAB32E1-159C-70B3-3168-EAAC0D43D30C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08T11:44:38.461" v="76" actId="14100"/>
        <pc:sldMkLst>
          <pc:docMk/>
          <pc:sldMk cId="2632722465" sldId="336"/>
        </pc:sldMkLst>
        <pc:spChg chg="mod">
          <ac:chgData name="Linden, M van der" userId="7071751e-8507-462b-863d-5bb5459a0324" providerId="ADAL" clId="{455FAC6C-4787-4877-8E9D-01D4D770E43D}" dt="2024-10-08T11:40:16.249" v="58" actId="20577"/>
          <ac:spMkLst>
            <pc:docMk/>
            <pc:sldMk cId="2632722465" sldId="336"/>
            <ac:spMk id="7" creationId="{D04BC1C4-4B41-48C9-A9C0-AC0FF6D6C626}"/>
          </ac:spMkLst>
        </pc:spChg>
        <pc:picChg chg="add mod">
          <ac:chgData name="Linden, M van der" userId="7071751e-8507-462b-863d-5bb5459a0324" providerId="ADAL" clId="{455FAC6C-4787-4877-8E9D-01D4D770E43D}" dt="2024-10-08T11:44:38.461" v="76" actId="14100"/>
          <ac:picMkLst>
            <pc:docMk/>
            <pc:sldMk cId="2632722465" sldId="336"/>
            <ac:picMk id="3" creationId="{9B994BA2-B123-98FA-5684-96227A0A2A92}"/>
          </ac:picMkLst>
        </pc:picChg>
        <pc:picChg chg="del">
          <ac:chgData name="Linden, M van der" userId="7071751e-8507-462b-863d-5bb5459a0324" providerId="ADAL" clId="{455FAC6C-4787-4877-8E9D-01D4D770E43D}" dt="2024-10-08T11:44:13.200" v="71" actId="478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08T11:46:07.334" v="87" actId="14100"/>
        <pc:sldMkLst>
          <pc:docMk/>
          <pc:sldMk cId="3809321581" sldId="337"/>
        </pc:sldMkLst>
        <pc:spChg chg="mod">
          <ac:chgData name="Linden, M van der" userId="7071751e-8507-462b-863d-5bb5459a0324" providerId="ADAL" clId="{455FAC6C-4787-4877-8E9D-01D4D770E43D}" dt="2024-10-08T11:45:03.623" v="81" actId="20577"/>
          <ac:spMkLst>
            <pc:docMk/>
            <pc:sldMk cId="3809321581" sldId="337"/>
            <ac:spMk id="7" creationId="{EAC8D1A1-DB77-60DA-BB75-B89613D7BEF2}"/>
          </ac:spMkLst>
        </pc:spChg>
        <pc:picChg chg="del">
          <ac:chgData name="Linden, M van der" userId="7071751e-8507-462b-863d-5bb5459a0324" providerId="ADAL" clId="{455FAC6C-4787-4877-8E9D-01D4D770E43D}" dt="2024-10-08T11:45:06.312" v="82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455FAC6C-4787-4877-8E9D-01D4D770E43D}" dt="2024-10-08T11:46:07.334" v="87" actId="14100"/>
          <ac:picMkLst>
            <pc:docMk/>
            <pc:sldMk cId="3809321581" sldId="337"/>
            <ac:picMk id="4" creationId="{DA6D04AB-926D-BB33-58B2-50D5D3D8F7F7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08T12:07:34.692" v="98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455FAC6C-4787-4877-8E9D-01D4D770E43D}" dt="2024-10-08T11:46:44.264" v="92" actId="20577"/>
          <ac:spMkLst>
            <pc:docMk/>
            <pc:sldMk cId="1895994812" sldId="338"/>
            <ac:spMk id="7" creationId="{3211409C-63DB-80B8-9724-4FD71F7A94AE}"/>
          </ac:spMkLst>
        </pc:spChg>
        <pc:picChg chg="add mod">
          <ac:chgData name="Linden, M van der" userId="7071751e-8507-462b-863d-5bb5459a0324" providerId="ADAL" clId="{455FAC6C-4787-4877-8E9D-01D4D770E43D}" dt="2024-10-08T12:07:34.692" v="98" actId="14100"/>
          <ac:picMkLst>
            <pc:docMk/>
            <pc:sldMk cId="1895994812" sldId="338"/>
            <ac:picMk id="3" creationId="{DC52852D-57C1-C46C-B029-0F556C24FFDD}"/>
          </ac:picMkLst>
        </pc:picChg>
        <pc:picChg chg="del">
          <ac:chgData name="Linden, M van der" userId="7071751e-8507-462b-863d-5bb5459a0324" providerId="ADAL" clId="{455FAC6C-4787-4877-8E9D-01D4D770E43D}" dt="2024-10-08T11:46:48.229" v="93" actId="478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08T12:17:25.875" v="208" actId="27614"/>
        <pc:sldMkLst>
          <pc:docMk/>
          <pc:sldMk cId="2609701776" sldId="339"/>
        </pc:sldMkLst>
        <pc:spChg chg="mod">
          <ac:chgData name="Linden, M van der" userId="7071751e-8507-462b-863d-5bb5459a0324" providerId="ADAL" clId="{455FAC6C-4787-4877-8E9D-01D4D770E43D}" dt="2024-10-08T12:08:04.007" v="106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455FAC6C-4787-4877-8E9D-01D4D770E43D}" dt="2024-10-08T12:17:07.334" v="202" actId="478"/>
          <ac:picMkLst>
            <pc:docMk/>
            <pc:sldMk cId="2609701776" sldId="339"/>
            <ac:picMk id="3" creationId="{3C0F6197-8D09-E378-CBE2-473F6B3BEAF2}"/>
          </ac:picMkLst>
        </pc:picChg>
        <pc:picChg chg="add mod">
          <ac:chgData name="Linden, M van der" userId="7071751e-8507-462b-863d-5bb5459a0324" providerId="ADAL" clId="{455FAC6C-4787-4877-8E9D-01D4D770E43D}" dt="2024-10-08T12:17:25.875" v="208" actId="27614"/>
          <ac:picMkLst>
            <pc:docMk/>
            <pc:sldMk cId="2609701776" sldId="339"/>
            <ac:picMk id="5" creationId="{737C12CF-1F90-9A49-B4E5-E891E3C88EB3}"/>
          </ac:picMkLst>
        </pc:picChg>
        <pc:picChg chg="del">
          <ac:chgData name="Linden, M van der" userId="7071751e-8507-462b-863d-5bb5459a0324" providerId="ADAL" clId="{455FAC6C-4787-4877-8E9D-01D4D770E43D}" dt="2024-10-08T12:08:25.389" v="107" actId="478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10:12.742" v="160" actId="27614"/>
        <pc:sldMkLst>
          <pc:docMk/>
          <pc:sldMk cId="1924760403" sldId="340"/>
        </pc:sldMkLst>
        <pc:spChg chg="mod">
          <ac:chgData name="Linden, M van der" userId="7071751e-8507-462b-863d-5bb5459a0324" providerId="ADAL" clId="{455FAC6C-4787-4877-8E9D-01D4D770E43D}" dt="2024-10-08T12:09:39.613" v="155" actId="20577"/>
          <ac:spMkLst>
            <pc:docMk/>
            <pc:sldMk cId="1924760403" sldId="340"/>
            <ac:spMk id="7" creationId="{E9686744-5F05-3D6A-F423-131751D82199}"/>
          </ac:spMkLst>
        </pc:spChg>
        <pc:picChg chg="del">
          <ac:chgData name="Linden, M van der" userId="7071751e-8507-462b-863d-5bb5459a0324" providerId="ADAL" clId="{455FAC6C-4787-4877-8E9D-01D4D770E43D}" dt="2024-10-08T12:09:45.534" v="156" actId="478"/>
          <ac:picMkLst>
            <pc:docMk/>
            <pc:sldMk cId="1924760403" sldId="340"/>
            <ac:picMk id="3" creationId="{14ED137F-F5C7-4824-6403-3AD33475BB3F}"/>
          </ac:picMkLst>
        </pc:picChg>
        <pc:picChg chg="add mod">
          <ac:chgData name="Linden, M van der" userId="7071751e-8507-462b-863d-5bb5459a0324" providerId="ADAL" clId="{455FAC6C-4787-4877-8E9D-01D4D770E43D}" dt="2024-10-08T12:10:12.742" v="160" actId="27614"/>
          <ac:picMkLst>
            <pc:docMk/>
            <pc:sldMk cId="1924760403" sldId="340"/>
            <ac:picMk id="4" creationId="{163184C0-757D-E7DA-D3FE-4959598BCCDB}"/>
          </ac:picMkLst>
        </pc:picChg>
      </pc:sldChg>
      <pc:sldChg chg="addSp delSp modSp add mod ord">
        <pc:chgData name="Linden, M van der" userId="7071751e-8507-462b-863d-5bb5459a0324" providerId="ADAL" clId="{455FAC6C-4787-4877-8E9D-01D4D770E43D}" dt="2024-10-08T12:17:25.366" v="207"/>
        <pc:sldMkLst>
          <pc:docMk/>
          <pc:sldMk cId="3416974318" sldId="341"/>
        </pc:sldMkLst>
        <pc:spChg chg="mod">
          <ac:chgData name="Linden, M van der" userId="7071751e-8507-462b-863d-5bb5459a0324" providerId="ADAL" clId="{455FAC6C-4787-4877-8E9D-01D4D770E43D}" dt="2024-10-08T12:10:29.452" v="162" actId="20577"/>
          <ac:spMkLst>
            <pc:docMk/>
            <pc:sldMk cId="3416974318" sldId="341"/>
            <ac:spMk id="7" creationId="{0AA1EEA3-8675-51AB-D698-1E83503376F7}"/>
          </ac:spMkLst>
        </pc:spChg>
        <pc:picChg chg="add mod">
          <ac:chgData name="Linden, M van der" userId="7071751e-8507-462b-863d-5bb5459a0324" providerId="ADAL" clId="{455FAC6C-4787-4877-8E9D-01D4D770E43D}" dt="2024-10-08T12:10:51.003" v="168" actId="14100"/>
          <ac:picMkLst>
            <pc:docMk/>
            <pc:sldMk cId="3416974318" sldId="341"/>
            <ac:picMk id="3" creationId="{E1A29F4B-E420-B19A-20BB-422B9501915C}"/>
          </ac:picMkLst>
        </pc:picChg>
        <pc:picChg chg="del">
          <ac:chgData name="Linden, M van der" userId="7071751e-8507-462b-863d-5bb5459a0324" providerId="ADAL" clId="{455FAC6C-4787-4877-8E9D-01D4D770E43D}" dt="2024-10-08T12:10:31.270" v="163" actId="478"/>
          <ac:picMkLst>
            <pc:docMk/>
            <pc:sldMk cId="3416974318" sldId="341"/>
            <ac:picMk id="4" creationId="{8F93C6E2-6E0D-64B4-3308-9579066DE5BC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12:37.844" v="201" actId="14100"/>
        <pc:sldMkLst>
          <pc:docMk/>
          <pc:sldMk cId="285672295" sldId="342"/>
        </pc:sldMkLst>
        <pc:spChg chg="mod">
          <ac:chgData name="Linden, M van der" userId="7071751e-8507-462b-863d-5bb5459a0324" providerId="ADAL" clId="{455FAC6C-4787-4877-8E9D-01D4D770E43D}" dt="2024-10-08T12:11:56.673" v="190" actId="20577"/>
          <ac:spMkLst>
            <pc:docMk/>
            <pc:sldMk cId="285672295" sldId="342"/>
            <ac:spMk id="7" creationId="{CAC4FC8F-CE85-85D8-6D3B-08E09706BB53}"/>
          </ac:spMkLst>
        </pc:spChg>
        <pc:picChg chg="del">
          <ac:chgData name="Linden, M van der" userId="7071751e-8507-462b-863d-5bb5459a0324" providerId="ADAL" clId="{455FAC6C-4787-4877-8E9D-01D4D770E43D}" dt="2024-10-08T12:11:58.964" v="191" actId="478"/>
          <ac:picMkLst>
            <pc:docMk/>
            <pc:sldMk cId="285672295" sldId="342"/>
            <ac:picMk id="3" creationId="{99F51A03-8512-721F-A011-78E72AA19877}"/>
          </ac:picMkLst>
        </pc:picChg>
        <pc:picChg chg="add mod">
          <ac:chgData name="Linden, M van der" userId="7071751e-8507-462b-863d-5bb5459a0324" providerId="ADAL" clId="{455FAC6C-4787-4877-8E9D-01D4D770E43D}" dt="2024-10-08T12:12:20.620" v="196" actId="14100"/>
          <ac:picMkLst>
            <pc:docMk/>
            <pc:sldMk cId="285672295" sldId="342"/>
            <ac:picMk id="4" creationId="{F14EB933-A4BB-7D7A-A0A0-0885BFFAA0BC}"/>
          </ac:picMkLst>
        </pc:picChg>
        <pc:picChg chg="add mod">
          <ac:chgData name="Linden, M van der" userId="7071751e-8507-462b-863d-5bb5459a0324" providerId="ADAL" clId="{455FAC6C-4787-4877-8E9D-01D4D770E43D}" dt="2024-10-08T12:12:37.844" v="201" actId="14100"/>
          <ac:picMkLst>
            <pc:docMk/>
            <pc:sldMk cId="285672295" sldId="342"/>
            <ac:picMk id="6" creationId="{3851946F-910D-FA38-D5EB-479883223A62}"/>
          </ac:picMkLst>
        </pc:picChg>
      </pc:sldChg>
      <pc:sldChg chg="addSp delSp modSp new mod">
        <pc:chgData name="Linden, M van der" userId="7071751e-8507-462b-863d-5bb5459a0324" providerId="ADAL" clId="{455FAC6C-4787-4877-8E9D-01D4D770E43D}" dt="2024-10-08T12:24:12.771" v="235" actId="14100"/>
        <pc:sldMkLst>
          <pc:docMk/>
          <pc:sldMk cId="4007486051" sldId="343"/>
        </pc:sldMkLst>
        <pc:spChg chg="del mod">
          <ac:chgData name="Linden, M van der" userId="7071751e-8507-462b-863d-5bb5459a0324" providerId="ADAL" clId="{455FAC6C-4787-4877-8E9D-01D4D770E43D}" dt="2024-10-08T12:24:06.697" v="232" actId="478"/>
          <ac:spMkLst>
            <pc:docMk/>
            <pc:sldMk cId="4007486051" sldId="343"/>
            <ac:spMk id="2" creationId="{2428BD5A-28D3-6862-0301-7105DD0751EC}"/>
          </ac:spMkLst>
        </pc:spChg>
        <pc:spChg chg="del">
          <ac:chgData name="Linden, M van der" userId="7071751e-8507-462b-863d-5bb5459a0324" providerId="ADAL" clId="{455FAC6C-4787-4877-8E9D-01D4D770E43D}" dt="2024-10-08T12:17:47.734" v="217" actId="478"/>
          <ac:spMkLst>
            <pc:docMk/>
            <pc:sldMk cId="4007486051" sldId="343"/>
            <ac:spMk id="3" creationId="{3CBFCA1E-F963-0442-EC3C-81BA70FBEF43}"/>
          </ac:spMkLst>
        </pc:spChg>
        <pc:spChg chg="add del mod">
          <ac:chgData name="Linden, M van der" userId="7071751e-8507-462b-863d-5bb5459a0324" providerId="ADAL" clId="{455FAC6C-4787-4877-8E9D-01D4D770E43D}" dt="2024-10-08T12:21:15.587" v="221" actId="478"/>
          <ac:spMkLst>
            <pc:docMk/>
            <pc:sldMk cId="4007486051" sldId="343"/>
            <ac:spMk id="5" creationId="{3B980B2E-9EEE-70BF-3439-A7B01DA7446C}"/>
          </ac:spMkLst>
        </pc:spChg>
        <pc:spChg chg="add mod">
          <ac:chgData name="Linden, M van der" userId="7071751e-8507-462b-863d-5bb5459a0324" providerId="ADAL" clId="{455FAC6C-4787-4877-8E9D-01D4D770E43D}" dt="2024-10-08T12:24:01.435" v="230" actId="1076"/>
          <ac:spMkLst>
            <pc:docMk/>
            <pc:sldMk cId="4007486051" sldId="343"/>
            <ac:spMk id="7" creationId="{6A943B8F-7B6C-6588-948D-59C5AC7A9B04}"/>
          </ac:spMkLst>
        </pc:spChg>
        <pc:spChg chg="add del mod">
          <ac:chgData name="Linden, M van der" userId="7071751e-8507-462b-863d-5bb5459a0324" providerId="ADAL" clId="{455FAC6C-4787-4877-8E9D-01D4D770E43D}" dt="2024-10-08T12:24:08.852" v="233" actId="478"/>
          <ac:spMkLst>
            <pc:docMk/>
            <pc:sldMk cId="4007486051" sldId="343"/>
            <ac:spMk id="9" creationId="{AE766970-20B6-D2F4-8740-7ED5B696C182}"/>
          </ac:spMkLst>
        </pc:spChg>
        <pc:picChg chg="add mod">
          <ac:chgData name="Linden, M van der" userId="7071751e-8507-462b-863d-5bb5459a0324" providerId="ADAL" clId="{455FAC6C-4787-4877-8E9D-01D4D770E43D}" dt="2024-10-08T12:24:12.771" v="235" actId="14100"/>
          <ac:picMkLst>
            <pc:docMk/>
            <pc:sldMk cId="4007486051" sldId="343"/>
            <ac:picMk id="1026" creationId="{D72572A9-BFBE-924E-9D19-9A7276EBAA66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29:47.434" v="373" actId="14100"/>
        <pc:sldMkLst>
          <pc:docMk/>
          <pc:sldMk cId="3393857125" sldId="344"/>
        </pc:sldMkLst>
        <pc:spChg chg="add mod">
          <ac:chgData name="Linden, M van der" userId="7071751e-8507-462b-863d-5bb5459a0324" providerId="ADAL" clId="{455FAC6C-4787-4877-8E9D-01D4D770E43D}" dt="2024-10-08T12:29:27.538" v="355" actId="1076"/>
          <ac:spMkLst>
            <pc:docMk/>
            <pc:sldMk cId="3393857125" sldId="344"/>
            <ac:spMk id="5" creationId="{D2E6F320-6676-56CA-655C-DA4B737581C0}"/>
          </ac:spMkLst>
        </pc:spChg>
        <pc:spChg chg="mod">
          <ac:chgData name="Linden, M van der" userId="7071751e-8507-462b-863d-5bb5459a0324" providerId="ADAL" clId="{455FAC6C-4787-4877-8E9D-01D4D770E43D}" dt="2024-10-08T12:25:08.238" v="245" actId="20577"/>
          <ac:spMkLst>
            <pc:docMk/>
            <pc:sldMk cId="3393857125" sldId="344"/>
            <ac:spMk id="7" creationId="{099F78E5-BAE5-6C65-249D-4AFDA952C2EF}"/>
          </ac:spMkLst>
        </pc:spChg>
        <pc:spChg chg="add mod">
          <ac:chgData name="Linden, M van der" userId="7071751e-8507-462b-863d-5bb5459a0324" providerId="ADAL" clId="{455FAC6C-4787-4877-8E9D-01D4D770E43D}" dt="2024-10-08T12:29:47.434" v="373" actId="14100"/>
          <ac:spMkLst>
            <pc:docMk/>
            <pc:sldMk cId="3393857125" sldId="344"/>
            <ac:spMk id="8" creationId="{B710565F-A35C-6E74-ED6E-3A6520375B90}"/>
          </ac:spMkLst>
        </pc:spChg>
        <pc:picChg chg="add mod">
          <ac:chgData name="Linden, M van der" userId="7071751e-8507-462b-863d-5bb5459a0324" providerId="ADAL" clId="{455FAC6C-4787-4877-8E9D-01D4D770E43D}" dt="2024-10-08T12:29:23.899" v="354" actId="1076"/>
          <ac:picMkLst>
            <pc:docMk/>
            <pc:sldMk cId="3393857125" sldId="344"/>
            <ac:picMk id="3" creationId="{E74E906F-D2AF-6EDD-A8D6-3AA75F4F1F0F}"/>
          </ac:picMkLst>
        </pc:picChg>
        <pc:picChg chg="del">
          <ac:chgData name="Linden, M van der" userId="7071751e-8507-462b-863d-5bb5459a0324" providerId="ADAL" clId="{455FAC6C-4787-4877-8E9D-01D4D770E43D}" dt="2024-10-08T12:25:10.986" v="246" actId="478"/>
          <ac:picMkLst>
            <pc:docMk/>
            <pc:sldMk cId="3393857125" sldId="344"/>
            <ac:picMk id="4" creationId="{F3B2A05D-CE8D-1960-1B64-8372AEE3990A}"/>
          </ac:picMkLst>
        </pc:picChg>
        <pc:picChg chg="del">
          <ac:chgData name="Linden, M van der" userId="7071751e-8507-462b-863d-5bb5459a0324" providerId="ADAL" clId="{455FAC6C-4787-4877-8E9D-01D4D770E43D}" dt="2024-10-08T12:25:11.771" v="247" actId="478"/>
          <ac:picMkLst>
            <pc:docMk/>
            <pc:sldMk cId="3393857125" sldId="344"/>
            <ac:picMk id="6" creationId="{528E3672-D6BF-0075-2E36-55FD521E5A87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28:40.227" v="332" actId="14100"/>
        <pc:sldMkLst>
          <pc:docMk/>
          <pc:sldMk cId="2095769579" sldId="345"/>
        </pc:sldMkLst>
        <pc:spChg chg="del mod">
          <ac:chgData name="Linden, M van der" userId="7071751e-8507-462b-863d-5bb5459a0324" providerId="ADAL" clId="{455FAC6C-4787-4877-8E9D-01D4D770E43D}" dt="2024-10-08T12:28:00.348" v="326" actId="478"/>
          <ac:spMkLst>
            <pc:docMk/>
            <pc:sldMk cId="2095769579" sldId="345"/>
            <ac:spMk id="5" creationId="{AAE769CA-6757-B106-C5D5-8A9485926DBA}"/>
          </ac:spMkLst>
        </pc:spChg>
        <pc:spChg chg="mod">
          <ac:chgData name="Linden, M van der" userId="7071751e-8507-462b-863d-5bb5459a0324" providerId="ADAL" clId="{455FAC6C-4787-4877-8E9D-01D4D770E43D}" dt="2024-10-08T12:27:53.864" v="324" actId="20577"/>
          <ac:spMkLst>
            <pc:docMk/>
            <pc:sldMk cId="2095769579" sldId="345"/>
            <ac:spMk id="7" creationId="{76E87EF1-AE7F-EBCB-C7A6-C36272E46038}"/>
          </ac:spMkLst>
        </pc:spChg>
        <pc:picChg chg="del">
          <ac:chgData name="Linden, M van der" userId="7071751e-8507-462b-863d-5bb5459a0324" providerId="ADAL" clId="{455FAC6C-4787-4877-8E9D-01D4D770E43D}" dt="2024-10-08T12:28:02.014" v="327" actId="478"/>
          <ac:picMkLst>
            <pc:docMk/>
            <pc:sldMk cId="2095769579" sldId="345"/>
            <ac:picMk id="3" creationId="{A13D215B-469F-C815-81FC-83EC689904FD}"/>
          </ac:picMkLst>
        </pc:picChg>
        <pc:picChg chg="add mod">
          <ac:chgData name="Linden, M van der" userId="7071751e-8507-462b-863d-5bb5459a0324" providerId="ADAL" clId="{455FAC6C-4787-4877-8E9D-01D4D770E43D}" dt="2024-10-08T12:28:40.227" v="332" actId="14100"/>
          <ac:picMkLst>
            <pc:docMk/>
            <pc:sldMk cId="2095769579" sldId="345"/>
            <ac:picMk id="4" creationId="{65FBE4B3-5140-AF4C-0587-298943F2F658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42:10.698" v="487" actId="1076"/>
        <pc:sldMkLst>
          <pc:docMk/>
          <pc:sldMk cId="1524485507" sldId="346"/>
        </pc:sldMkLst>
        <pc:spChg chg="mod">
          <ac:chgData name="Linden, M van der" userId="7071751e-8507-462b-863d-5bb5459a0324" providerId="ADAL" clId="{455FAC6C-4787-4877-8E9D-01D4D770E43D}" dt="2024-10-08T12:36:32.411" v="481" actId="20577"/>
          <ac:spMkLst>
            <pc:docMk/>
            <pc:sldMk cId="1524485507" sldId="346"/>
            <ac:spMk id="2" creationId="{3C69B4A9-6B28-0187-68E3-B4B39C5682F3}"/>
          </ac:spMkLst>
        </pc:spChg>
        <pc:picChg chg="del">
          <ac:chgData name="Linden, M van der" userId="7071751e-8507-462b-863d-5bb5459a0324" providerId="ADAL" clId="{455FAC6C-4787-4877-8E9D-01D4D770E43D}" dt="2024-10-08T12:36:34.747" v="482" actId="478"/>
          <ac:picMkLst>
            <pc:docMk/>
            <pc:sldMk cId="1524485507" sldId="346"/>
            <ac:picMk id="4" creationId="{BEC0F9D5-E1F2-6941-5FC8-711ADE812054}"/>
          </ac:picMkLst>
        </pc:picChg>
        <pc:picChg chg="add mod">
          <ac:chgData name="Linden, M van der" userId="7071751e-8507-462b-863d-5bb5459a0324" providerId="ADAL" clId="{455FAC6C-4787-4877-8E9D-01D4D770E43D}" dt="2024-10-08T12:42:10.698" v="487" actId="1076"/>
          <ac:picMkLst>
            <pc:docMk/>
            <pc:sldMk cId="1524485507" sldId="346"/>
            <ac:picMk id="5" creationId="{6C774802-BAE6-07B7-6DAF-349B900D2A63}"/>
          </ac:picMkLst>
        </pc:picChg>
      </pc:sldChg>
      <pc:sldChg chg="addSp modSp add mod">
        <pc:chgData name="Linden, M van der" userId="7071751e-8507-462b-863d-5bb5459a0324" providerId="ADAL" clId="{455FAC6C-4787-4877-8E9D-01D4D770E43D}" dt="2024-10-08T12:44:56.346" v="529" actId="14100"/>
        <pc:sldMkLst>
          <pc:docMk/>
          <pc:sldMk cId="257735326" sldId="347"/>
        </pc:sldMkLst>
        <pc:spChg chg="mod">
          <ac:chgData name="Linden, M van der" userId="7071751e-8507-462b-863d-5bb5459a0324" providerId="ADAL" clId="{455FAC6C-4787-4877-8E9D-01D4D770E43D}" dt="2024-10-08T12:44:02.620" v="521" actId="20577"/>
          <ac:spMkLst>
            <pc:docMk/>
            <pc:sldMk cId="257735326" sldId="347"/>
            <ac:spMk id="2" creationId="{8775FCE4-0971-57C1-D191-9D982F5A57DE}"/>
          </ac:spMkLst>
        </pc:spChg>
        <pc:picChg chg="add mod">
          <ac:chgData name="Linden, M van der" userId="7071751e-8507-462b-863d-5bb5459a0324" providerId="ADAL" clId="{455FAC6C-4787-4877-8E9D-01D4D770E43D}" dt="2024-10-08T12:44:56.346" v="529" actId="14100"/>
          <ac:picMkLst>
            <pc:docMk/>
            <pc:sldMk cId="257735326" sldId="347"/>
            <ac:picMk id="4" creationId="{8FB79716-930D-F5C5-E5EE-B6C0705C7F9C}"/>
          </ac:picMkLst>
        </pc:picChg>
        <pc:picChg chg="mod">
          <ac:chgData name="Linden, M van der" userId="7071751e-8507-462b-863d-5bb5459a0324" providerId="ADAL" clId="{455FAC6C-4787-4877-8E9D-01D4D770E43D}" dt="2024-10-08T12:44:32.490" v="523" actId="1076"/>
          <ac:picMkLst>
            <pc:docMk/>
            <pc:sldMk cId="257735326" sldId="347"/>
            <ac:picMk id="5" creationId="{64A1D623-05A5-A65E-9E03-7F02A3145555}"/>
          </ac:picMkLst>
        </pc:picChg>
      </pc:sldChg>
      <pc:sldChg chg="modSp add del mod">
        <pc:chgData name="Linden, M van der" userId="7071751e-8507-462b-863d-5bb5459a0324" providerId="ADAL" clId="{455FAC6C-4787-4877-8E9D-01D4D770E43D}" dt="2024-10-08T12:43:13.725" v="499" actId="47"/>
        <pc:sldMkLst>
          <pc:docMk/>
          <pc:sldMk cId="3723427567" sldId="347"/>
        </pc:sldMkLst>
        <pc:spChg chg="mod">
          <ac:chgData name="Linden, M van der" userId="7071751e-8507-462b-863d-5bb5459a0324" providerId="ADAL" clId="{455FAC6C-4787-4877-8E9D-01D4D770E43D}" dt="2024-10-08T12:42:45.383" v="498" actId="20577"/>
          <ac:spMkLst>
            <pc:docMk/>
            <pc:sldMk cId="3723427567" sldId="347"/>
            <ac:spMk id="9" creationId="{13826138-9638-90A1-B135-B7793CB59207}"/>
          </ac:spMkLst>
        </pc:spChg>
      </pc:sldChg>
    </pc:docChg>
  </pc:docChgLst>
  <pc:docChgLst>
    <pc:chgData name="Linden, M van der" userId="7071751e-8507-462b-863d-5bb5459a0324" providerId="ADAL" clId="{1C458C2C-8191-45AC-A3A3-2FEEC177FCD4}"/>
    <pc:docChg chg="undo custSel addSld delSld modSld sldOrd">
      <pc:chgData name="Linden, M van der" userId="7071751e-8507-462b-863d-5bb5459a0324" providerId="ADAL" clId="{1C458C2C-8191-45AC-A3A3-2FEEC177FCD4}" dt="2024-10-25T10:03:15.652" v="567" actId="1076"/>
      <pc:docMkLst>
        <pc:docMk/>
      </pc:docMkLst>
      <pc:sldChg chg="modSp">
        <pc:chgData name="Linden, M van der" userId="7071751e-8507-462b-863d-5bb5459a0324" providerId="ADAL" clId="{1C458C2C-8191-45AC-A3A3-2FEEC177FCD4}" dt="2024-10-24T13:32:15.651" v="4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1C458C2C-8191-45AC-A3A3-2FEEC177FCD4}" dt="2024-10-24T13:32:15.651" v="4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del mod">
        <pc:chgData name="Linden, M van der" userId="7071751e-8507-462b-863d-5bb5459a0324" providerId="ADAL" clId="{1C458C2C-8191-45AC-A3A3-2FEEC177FCD4}" dt="2024-10-24T13:37:56.962" v="71" actId="478"/>
        <pc:sldMkLst>
          <pc:docMk/>
          <pc:sldMk cId="2403080880" sldId="264"/>
        </pc:sldMkLst>
        <pc:spChg chg="del mod">
          <ac:chgData name="Linden, M van der" userId="7071751e-8507-462b-863d-5bb5459a0324" providerId="ADAL" clId="{1C458C2C-8191-45AC-A3A3-2FEEC177FCD4}" dt="2024-10-24T13:37:54.371" v="70" actId="478"/>
          <ac:spMkLst>
            <pc:docMk/>
            <pc:sldMk cId="2403080880" sldId="264"/>
            <ac:spMk id="2" creationId="{56AE8492-8D0A-4DF8-AF8B-F8FAA7187942}"/>
          </ac:spMkLst>
        </pc:spChg>
        <pc:spChg chg="add del mod">
          <ac:chgData name="Linden, M van der" userId="7071751e-8507-462b-863d-5bb5459a0324" providerId="ADAL" clId="{1C458C2C-8191-45AC-A3A3-2FEEC177FCD4}" dt="2024-10-24T13:37:56.962" v="71" actId="478"/>
          <ac:spMkLst>
            <pc:docMk/>
            <pc:sldMk cId="2403080880" sldId="264"/>
            <ac:spMk id="4" creationId="{C17A20E5-3803-97E9-E4F3-BFE3232462CE}"/>
          </ac:spMkLst>
        </pc:spChg>
        <pc:picChg chg="del">
          <ac:chgData name="Linden, M van der" userId="7071751e-8507-462b-863d-5bb5459a0324" providerId="ADAL" clId="{1C458C2C-8191-45AC-A3A3-2FEEC177FCD4}" dt="2024-10-24T13:32:39.834" v="58" actId="478"/>
          <ac:picMkLst>
            <pc:docMk/>
            <pc:sldMk cId="2403080880" sldId="264"/>
            <ac:picMk id="10" creationId="{29F53634-2692-DBA8-6390-8DF3E3EFEF5E}"/>
          </ac:picMkLst>
        </pc:picChg>
        <pc:picChg chg="add del mod">
          <ac:chgData name="Linden, M van der" userId="7071751e-8507-462b-863d-5bb5459a0324" providerId="ADAL" clId="{1C458C2C-8191-45AC-A3A3-2FEEC177FCD4}" dt="2024-10-24T13:34:20.654" v="64" actId="478"/>
          <ac:picMkLst>
            <pc:docMk/>
            <pc:sldMk cId="2403080880" sldId="264"/>
            <ac:picMk id="1026" creationId="{3BBADA02-0589-B8B8-47B0-E404F292E8B7}"/>
          </ac:picMkLst>
        </pc:picChg>
        <pc:picChg chg="add del mod">
          <ac:chgData name="Linden, M van der" userId="7071751e-8507-462b-863d-5bb5459a0324" providerId="ADAL" clId="{1C458C2C-8191-45AC-A3A3-2FEEC177FCD4}" dt="2024-10-24T13:37:42.782" v="68" actId="478"/>
          <ac:picMkLst>
            <pc:docMk/>
            <pc:sldMk cId="2403080880" sldId="264"/>
            <ac:picMk id="1028" creationId="{C94E6E71-9903-DBF4-4AD7-30988A583A1D}"/>
          </ac:picMkLst>
        </pc:picChg>
        <pc:picChg chg="add">
          <ac:chgData name="Linden, M van der" userId="7071751e-8507-462b-863d-5bb5459a0324" providerId="ADAL" clId="{1C458C2C-8191-45AC-A3A3-2FEEC177FCD4}" dt="2024-10-24T13:37:45.845" v="69"/>
          <ac:picMkLst>
            <pc:docMk/>
            <pc:sldMk cId="2403080880" sldId="264"/>
            <ac:picMk id="1030" creationId="{54604B72-576D-379F-D24E-7F2AC1BEDFEC}"/>
          </ac:picMkLst>
        </pc:picChg>
      </pc:sldChg>
      <pc:sldChg chg="del">
        <pc:chgData name="Linden, M van der" userId="7071751e-8507-462b-863d-5bb5459a0324" providerId="ADAL" clId="{1C458C2C-8191-45AC-A3A3-2FEEC177FCD4}" dt="2024-10-24T14:43:13.947" v="29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1C458C2C-8191-45AC-A3A3-2FEEC177FCD4}" dt="2024-10-24T14:43:15.181" v="295" actId="47"/>
        <pc:sldMkLst>
          <pc:docMk/>
          <pc:sldMk cId="2420890478" sldId="281"/>
        </pc:sldMkLst>
      </pc:sldChg>
      <pc:sldChg chg="addSp delSp modSp mod">
        <pc:chgData name="Linden, M van der" userId="7071751e-8507-462b-863d-5bb5459a0324" providerId="ADAL" clId="{1C458C2C-8191-45AC-A3A3-2FEEC177FCD4}" dt="2024-10-24T14:27:17.344" v="162" actId="14100"/>
        <pc:sldMkLst>
          <pc:docMk/>
          <pc:sldMk cId="3986602870" sldId="300"/>
        </pc:sldMkLst>
        <pc:spChg chg="add del mod">
          <ac:chgData name="Linden, M van der" userId="7071751e-8507-462b-863d-5bb5459a0324" providerId="ADAL" clId="{1C458C2C-8191-45AC-A3A3-2FEEC177FCD4}" dt="2024-10-24T14:25:29.042" v="143" actId="478"/>
          <ac:spMkLst>
            <pc:docMk/>
            <pc:sldMk cId="3986602870" sldId="300"/>
            <ac:spMk id="7" creationId="{FD100F38-08A3-6FCE-19F4-182127419BF8}"/>
          </ac:spMkLst>
        </pc:spChg>
        <pc:spChg chg="add del mod">
          <ac:chgData name="Linden, M van der" userId="7071751e-8507-462b-863d-5bb5459a0324" providerId="ADAL" clId="{1C458C2C-8191-45AC-A3A3-2FEEC177FCD4}" dt="2024-10-24T14:25:29.042" v="143" actId="478"/>
          <ac:spMkLst>
            <pc:docMk/>
            <pc:sldMk cId="3986602870" sldId="300"/>
            <ac:spMk id="9" creationId="{D7CE3284-8739-5CE3-0CAD-EB4DD1BFE057}"/>
          </ac:spMkLst>
        </pc:spChg>
        <pc:picChg chg="add del mod">
          <ac:chgData name="Linden, M van der" userId="7071751e-8507-462b-863d-5bb5459a0324" providerId="ADAL" clId="{1C458C2C-8191-45AC-A3A3-2FEEC177FCD4}" dt="2024-10-24T14:16:36.015" v="123" actId="478"/>
          <ac:picMkLst>
            <pc:docMk/>
            <pc:sldMk cId="3986602870" sldId="300"/>
            <ac:picMk id="3" creationId="{C8678980-1DDB-CE79-6BD1-00B5BADF80F4}"/>
          </ac:picMkLst>
        </pc:picChg>
        <pc:picChg chg="del">
          <ac:chgData name="Linden, M van der" userId="7071751e-8507-462b-863d-5bb5459a0324" providerId="ADAL" clId="{1C458C2C-8191-45AC-A3A3-2FEEC177FCD4}" dt="2024-10-24T14:12:20.460" v="118" actId="478"/>
          <ac:picMkLst>
            <pc:docMk/>
            <pc:sldMk cId="3986602870" sldId="300"/>
            <ac:picMk id="4" creationId="{ECBE1EB9-5B7A-5224-2A81-1D30292ACC50}"/>
          </ac:picMkLst>
        </pc:picChg>
        <pc:picChg chg="add del mod">
          <ac:chgData name="Linden, M van der" userId="7071751e-8507-462b-863d-5bb5459a0324" providerId="ADAL" clId="{1C458C2C-8191-45AC-A3A3-2FEEC177FCD4}" dt="2024-10-24T14:25:31.814" v="144" actId="478"/>
          <ac:picMkLst>
            <pc:docMk/>
            <pc:sldMk cId="3986602870" sldId="300"/>
            <ac:picMk id="6" creationId="{5C69AE23-64CE-908E-56B4-CC65AFA2AE9B}"/>
          </ac:picMkLst>
        </pc:picChg>
        <pc:picChg chg="add del mod">
          <ac:chgData name="Linden, M van der" userId="7071751e-8507-462b-863d-5bb5459a0324" providerId="ADAL" clId="{1C458C2C-8191-45AC-A3A3-2FEEC177FCD4}" dt="2024-10-24T14:26:46.442" v="157" actId="478"/>
          <ac:picMkLst>
            <pc:docMk/>
            <pc:sldMk cId="3986602870" sldId="300"/>
            <ac:picMk id="11" creationId="{D0862C84-FB4D-4444-14D7-AA6FFAB9EDBC}"/>
          </ac:picMkLst>
        </pc:picChg>
        <pc:picChg chg="add mod">
          <ac:chgData name="Linden, M van der" userId="7071751e-8507-462b-863d-5bb5459a0324" providerId="ADAL" clId="{1C458C2C-8191-45AC-A3A3-2FEEC177FCD4}" dt="2024-10-24T14:26:51.928" v="159" actId="14100"/>
          <ac:picMkLst>
            <pc:docMk/>
            <pc:sldMk cId="3986602870" sldId="300"/>
            <ac:picMk id="13" creationId="{C659D045-3104-2C6F-FE6F-BA16B3F925D3}"/>
          </ac:picMkLst>
        </pc:picChg>
        <pc:picChg chg="add mod">
          <ac:chgData name="Linden, M van der" userId="7071751e-8507-462b-863d-5bb5459a0324" providerId="ADAL" clId="{1C458C2C-8191-45AC-A3A3-2FEEC177FCD4}" dt="2024-10-24T14:27:17.344" v="162" actId="14100"/>
          <ac:picMkLst>
            <pc:docMk/>
            <pc:sldMk cId="3986602870" sldId="300"/>
            <ac:picMk id="15" creationId="{B9C60447-CFEF-4075-C4F9-A3F102180C50}"/>
          </ac:picMkLst>
        </pc:picChg>
      </pc:sldChg>
      <pc:sldChg chg="del">
        <pc:chgData name="Linden, M van der" userId="7071751e-8507-462b-863d-5bb5459a0324" providerId="ADAL" clId="{1C458C2C-8191-45AC-A3A3-2FEEC177FCD4}" dt="2024-10-24T14:43:16.093" v="296" actId="47"/>
        <pc:sldMkLst>
          <pc:docMk/>
          <pc:sldMk cId="834597884" sldId="307"/>
        </pc:sldMkLst>
      </pc:sldChg>
      <pc:sldChg chg="addSp delSp modSp mod">
        <pc:chgData name="Linden, M van der" userId="7071751e-8507-462b-863d-5bb5459a0324" providerId="ADAL" clId="{1C458C2C-8191-45AC-A3A3-2FEEC177FCD4}" dt="2024-10-24T14:21:14.326" v="134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1C458C2C-8191-45AC-A3A3-2FEEC177FCD4}" dt="2024-10-24T13:40:59.757" v="102" actId="20577"/>
          <ac:spMkLst>
            <pc:docMk/>
            <pc:sldMk cId="2171015846" sldId="334"/>
            <ac:spMk id="2" creationId="{EEC3B26A-65F3-E6EE-2677-362B0B13A150}"/>
          </ac:spMkLst>
        </pc:spChg>
        <pc:spChg chg="add">
          <ac:chgData name="Linden, M van der" userId="7071751e-8507-462b-863d-5bb5459a0324" providerId="ADAL" clId="{1C458C2C-8191-45AC-A3A3-2FEEC177FCD4}" dt="2024-10-24T13:39:58.350" v="89"/>
          <ac:spMkLst>
            <pc:docMk/>
            <pc:sldMk cId="2171015846" sldId="334"/>
            <ac:spMk id="3" creationId="{1DD173E6-2A3D-E7FC-4199-638A5514E250}"/>
          </ac:spMkLst>
        </pc:spChg>
        <pc:picChg chg="add del mod">
          <ac:chgData name="Linden, M van der" userId="7071751e-8507-462b-863d-5bb5459a0324" providerId="ADAL" clId="{1C458C2C-8191-45AC-A3A3-2FEEC177FCD4}" dt="2024-10-24T14:20:57.389" v="129" actId="478"/>
          <ac:picMkLst>
            <pc:docMk/>
            <pc:sldMk cId="2171015846" sldId="334"/>
            <ac:picMk id="5" creationId="{C87C89A1-E766-807C-37BC-FF58EB1B8575}"/>
          </ac:picMkLst>
        </pc:picChg>
        <pc:picChg chg="add mod">
          <ac:chgData name="Linden, M van der" userId="7071751e-8507-462b-863d-5bb5459a0324" providerId="ADAL" clId="{1C458C2C-8191-45AC-A3A3-2FEEC177FCD4}" dt="2024-10-24T14:21:14.326" v="134" actId="1076"/>
          <ac:picMkLst>
            <pc:docMk/>
            <pc:sldMk cId="2171015846" sldId="334"/>
            <ac:picMk id="7" creationId="{88F759C7-C1AF-80DC-9DCB-1C92CCA98EBB}"/>
          </ac:picMkLst>
        </pc:picChg>
        <pc:picChg chg="del">
          <ac:chgData name="Linden, M van der" userId="7071751e-8507-462b-863d-5bb5459a0324" providerId="ADAL" clId="{1C458C2C-8191-45AC-A3A3-2FEEC177FCD4}" dt="2024-10-24T13:39:54.084" v="88" actId="478"/>
          <ac:picMkLst>
            <pc:docMk/>
            <pc:sldMk cId="2171015846" sldId="334"/>
            <ac:picMk id="8" creationId="{428D92A3-9B0C-E67C-8EE3-4DEF2AD12FCD}"/>
          </ac:picMkLst>
        </pc:picChg>
        <pc:picChg chg="del">
          <ac:chgData name="Linden, M van der" userId="7071751e-8507-462b-863d-5bb5459a0324" providerId="ADAL" clId="{1C458C2C-8191-45AC-A3A3-2FEEC177FCD4}" dt="2024-10-24T13:39:30.359" v="84" actId="478"/>
          <ac:picMkLst>
            <pc:docMk/>
            <pc:sldMk cId="2171015846" sldId="334"/>
            <ac:picMk id="10" creationId="{01320081-4697-2292-4A5C-B0B4286EA8D6}"/>
          </ac:picMkLst>
        </pc:picChg>
        <pc:picChg chg="del">
          <ac:chgData name="Linden, M van der" userId="7071751e-8507-462b-863d-5bb5459a0324" providerId="ADAL" clId="{1C458C2C-8191-45AC-A3A3-2FEEC177FCD4}" dt="2024-10-24T13:39:30.895" v="85" actId="478"/>
          <ac:picMkLst>
            <pc:docMk/>
            <pc:sldMk cId="2171015846" sldId="334"/>
            <ac:picMk id="14" creationId="{E2AE8A49-4D17-A5C1-2583-12835359C62F}"/>
          </ac:picMkLst>
        </pc:picChg>
        <pc:picChg chg="add del">
          <ac:chgData name="Linden, M van der" userId="7071751e-8507-462b-863d-5bb5459a0324" providerId="ADAL" clId="{1C458C2C-8191-45AC-A3A3-2FEEC177FCD4}" dt="2024-10-24T13:39:33.668" v="87" actId="478"/>
          <ac:picMkLst>
            <pc:docMk/>
            <pc:sldMk cId="2171015846" sldId="334"/>
            <ac:picMk id="2050" creationId="{19D9C60F-A1BC-EDE8-BCE9-81D663489A00}"/>
          </ac:picMkLst>
        </pc:picChg>
        <pc:picChg chg="add del mod">
          <ac:chgData name="Linden, M van der" userId="7071751e-8507-462b-863d-5bb5459a0324" providerId="ADAL" clId="{1C458C2C-8191-45AC-A3A3-2FEEC177FCD4}" dt="2024-10-24T14:09:20.161" v="103" actId="478"/>
          <ac:picMkLst>
            <pc:docMk/>
            <pc:sldMk cId="2171015846" sldId="334"/>
            <ac:picMk id="2054" creationId="{6DBC4FA1-D8CE-7D52-8078-956DD05ED5E4}"/>
          </ac:picMkLst>
        </pc:picChg>
      </pc:sldChg>
      <pc:sldChg chg="addSp delSp modSp mod">
        <pc:chgData name="Linden, M van der" userId="7071751e-8507-462b-863d-5bb5459a0324" providerId="ADAL" clId="{1C458C2C-8191-45AC-A3A3-2FEEC177FCD4}" dt="2024-10-24T14:39:44.760" v="236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1C458C2C-8191-45AC-A3A3-2FEEC177FCD4}" dt="2024-10-24T14:39:44.760" v="236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1C458C2C-8191-45AC-A3A3-2FEEC177FCD4}" dt="2024-10-24T14:33:29.241" v="208" actId="478"/>
          <ac:picMkLst>
            <pc:docMk/>
            <pc:sldMk cId="2632722465" sldId="336"/>
            <ac:picMk id="3" creationId="{9B994BA2-B123-98FA-5684-96227A0A2A92}"/>
          </ac:picMkLst>
        </pc:picChg>
        <pc:picChg chg="add mod">
          <ac:chgData name="Linden, M van der" userId="7071751e-8507-462b-863d-5bb5459a0324" providerId="ADAL" clId="{1C458C2C-8191-45AC-A3A3-2FEEC177FCD4}" dt="2024-10-24T14:34:51.264" v="214" actId="14100"/>
          <ac:picMkLst>
            <pc:docMk/>
            <pc:sldMk cId="2632722465" sldId="336"/>
            <ac:picMk id="4" creationId="{0B80197D-8BB3-AE05-A835-A546D47097A2}"/>
          </ac:picMkLst>
        </pc:picChg>
      </pc:sldChg>
      <pc:sldChg chg="addSp delSp modSp mod">
        <pc:chgData name="Linden, M van der" userId="7071751e-8507-462b-863d-5bb5459a0324" providerId="ADAL" clId="{1C458C2C-8191-45AC-A3A3-2FEEC177FCD4}" dt="2024-10-24T14:42:59.970" v="286" actId="962"/>
        <pc:sldMkLst>
          <pc:docMk/>
          <pc:sldMk cId="3809321581" sldId="337"/>
        </pc:sldMkLst>
        <pc:spChg chg="mod">
          <ac:chgData name="Linden, M van der" userId="7071751e-8507-462b-863d-5bb5459a0324" providerId="ADAL" clId="{1C458C2C-8191-45AC-A3A3-2FEEC177FCD4}" dt="2024-10-24T14:42:08.512" v="282" actId="20577"/>
          <ac:spMkLst>
            <pc:docMk/>
            <pc:sldMk cId="3809321581" sldId="337"/>
            <ac:spMk id="7" creationId="{EAC8D1A1-DB77-60DA-BB75-B89613D7BEF2}"/>
          </ac:spMkLst>
        </pc:spChg>
        <pc:picChg chg="add mod">
          <ac:chgData name="Linden, M van der" userId="7071751e-8507-462b-863d-5bb5459a0324" providerId="ADAL" clId="{1C458C2C-8191-45AC-A3A3-2FEEC177FCD4}" dt="2024-10-24T14:42:59.970" v="286" actId="962"/>
          <ac:picMkLst>
            <pc:docMk/>
            <pc:sldMk cId="3809321581" sldId="337"/>
            <ac:picMk id="3" creationId="{97D7229C-4EF8-B36C-2F64-0B9D93B03272}"/>
          </ac:picMkLst>
        </pc:picChg>
        <pc:picChg chg="del">
          <ac:chgData name="Linden, M van der" userId="7071751e-8507-462b-863d-5bb5459a0324" providerId="ADAL" clId="{1C458C2C-8191-45AC-A3A3-2FEEC177FCD4}" dt="2024-10-24T14:42:32.096" v="283" actId="478"/>
          <ac:picMkLst>
            <pc:docMk/>
            <pc:sldMk cId="3809321581" sldId="337"/>
            <ac:picMk id="4" creationId="{DA6D04AB-926D-BB33-58B2-50D5D3D8F7F7}"/>
          </ac:picMkLst>
        </pc:picChg>
      </pc:sldChg>
      <pc:sldChg chg="del">
        <pc:chgData name="Linden, M van der" userId="7071751e-8507-462b-863d-5bb5459a0324" providerId="ADAL" clId="{1C458C2C-8191-45AC-A3A3-2FEEC177FCD4}" dt="2024-10-24T14:43:05.471" v="287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1C458C2C-8191-45AC-A3A3-2FEEC177FCD4}" dt="2024-10-24T14:43:06.464" v="288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1C458C2C-8191-45AC-A3A3-2FEEC177FCD4}" dt="2024-10-24T14:43:07.454" v="289" actId="47"/>
        <pc:sldMkLst>
          <pc:docMk/>
          <pc:sldMk cId="1924760403" sldId="340"/>
        </pc:sldMkLst>
      </pc:sldChg>
      <pc:sldChg chg="del">
        <pc:chgData name="Linden, M van der" userId="7071751e-8507-462b-863d-5bb5459a0324" providerId="ADAL" clId="{1C458C2C-8191-45AC-A3A3-2FEEC177FCD4}" dt="2024-10-24T14:43:08.222" v="290" actId="47"/>
        <pc:sldMkLst>
          <pc:docMk/>
          <pc:sldMk cId="3416974318" sldId="341"/>
        </pc:sldMkLst>
      </pc:sldChg>
      <pc:sldChg chg="del">
        <pc:chgData name="Linden, M van der" userId="7071751e-8507-462b-863d-5bb5459a0324" providerId="ADAL" clId="{1C458C2C-8191-45AC-A3A3-2FEEC177FCD4}" dt="2024-10-24T14:43:09.040" v="291" actId="47"/>
        <pc:sldMkLst>
          <pc:docMk/>
          <pc:sldMk cId="285672295" sldId="342"/>
        </pc:sldMkLst>
      </pc:sldChg>
      <pc:sldChg chg="del">
        <pc:chgData name="Linden, M van der" userId="7071751e-8507-462b-863d-5bb5459a0324" providerId="ADAL" clId="{1C458C2C-8191-45AC-A3A3-2FEEC177FCD4}" dt="2024-10-24T14:09:50.576" v="107" actId="47"/>
        <pc:sldMkLst>
          <pc:docMk/>
          <pc:sldMk cId="4007486051" sldId="343"/>
        </pc:sldMkLst>
      </pc:sldChg>
      <pc:sldChg chg="del">
        <pc:chgData name="Linden, M van der" userId="7071751e-8507-462b-863d-5bb5459a0324" providerId="ADAL" clId="{1C458C2C-8191-45AC-A3A3-2FEEC177FCD4}" dt="2024-10-24T14:43:09.725" v="292" actId="47"/>
        <pc:sldMkLst>
          <pc:docMk/>
          <pc:sldMk cId="3393857125" sldId="344"/>
        </pc:sldMkLst>
      </pc:sldChg>
      <pc:sldChg chg="del">
        <pc:chgData name="Linden, M van der" userId="7071751e-8507-462b-863d-5bb5459a0324" providerId="ADAL" clId="{1C458C2C-8191-45AC-A3A3-2FEEC177FCD4}" dt="2024-10-24T14:43:12.766" v="293" actId="47"/>
        <pc:sldMkLst>
          <pc:docMk/>
          <pc:sldMk cId="2095769579" sldId="345"/>
        </pc:sldMkLst>
      </pc:sldChg>
      <pc:sldChg chg="del">
        <pc:chgData name="Linden, M van der" userId="7071751e-8507-462b-863d-5bb5459a0324" providerId="ADAL" clId="{1C458C2C-8191-45AC-A3A3-2FEEC177FCD4}" dt="2024-10-24T14:43:18.765" v="297" actId="47"/>
        <pc:sldMkLst>
          <pc:docMk/>
          <pc:sldMk cId="1524485507" sldId="346"/>
        </pc:sldMkLst>
      </pc:sldChg>
      <pc:sldChg chg="delSp modSp add del mod">
        <pc:chgData name="Linden, M van der" userId="7071751e-8507-462b-863d-5bb5459a0324" providerId="ADAL" clId="{1C458C2C-8191-45AC-A3A3-2FEEC177FCD4}" dt="2024-10-24T14:43:57.596" v="336" actId="20577"/>
        <pc:sldMkLst>
          <pc:docMk/>
          <pc:sldMk cId="257735326" sldId="347"/>
        </pc:sldMkLst>
        <pc:spChg chg="mod">
          <ac:chgData name="Linden, M van der" userId="7071751e-8507-462b-863d-5bb5459a0324" providerId="ADAL" clId="{1C458C2C-8191-45AC-A3A3-2FEEC177FCD4}" dt="2024-10-24T14:43:57.596" v="336" actId="20577"/>
          <ac:spMkLst>
            <pc:docMk/>
            <pc:sldMk cId="257735326" sldId="347"/>
            <ac:spMk id="2" creationId="{8775FCE4-0971-57C1-D191-9D982F5A57DE}"/>
          </ac:spMkLst>
        </pc:spChg>
        <pc:picChg chg="del">
          <ac:chgData name="Linden, M van der" userId="7071751e-8507-462b-863d-5bb5459a0324" providerId="ADAL" clId="{1C458C2C-8191-45AC-A3A3-2FEEC177FCD4}" dt="2024-10-24T14:43:49.615" v="327" actId="478"/>
          <ac:picMkLst>
            <pc:docMk/>
            <pc:sldMk cId="257735326" sldId="347"/>
            <ac:picMk id="4" creationId="{8FB79716-930D-F5C5-E5EE-B6C0705C7F9C}"/>
          </ac:picMkLst>
        </pc:picChg>
      </pc:sldChg>
      <pc:sldChg chg="addSp delSp modSp new mod">
        <pc:chgData name="Linden, M van der" userId="7071751e-8507-462b-863d-5bb5459a0324" providerId="ADAL" clId="{1C458C2C-8191-45AC-A3A3-2FEEC177FCD4}" dt="2024-10-24T14:33:18.327" v="207" actId="962"/>
        <pc:sldMkLst>
          <pc:docMk/>
          <pc:sldMk cId="3072447625" sldId="348"/>
        </pc:sldMkLst>
        <pc:spChg chg="mod">
          <ac:chgData name="Linden, M van der" userId="7071751e-8507-462b-863d-5bb5459a0324" providerId="ADAL" clId="{1C458C2C-8191-45AC-A3A3-2FEEC177FCD4}" dt="2024-10-24T14:32:22.560" v="201" actId="20577"/>
          <ac:spMkLst>
            <pc:docMk/>
            <pc:sldMk cId="3072447625" sldId="348"/>
            <ac:spMk id="2" creationId="{2C7C09B7-2431-730D-BFC3-C325BBB80C6B}"/>
          </ac:spMkLst>
        </pc:spChg>
        <pc:spChg chg="del">
          <ac:chgData name="Linden, M van der" userId="7071751e-8507-462b-863d-5bb5459a0324" providerId="ADAL" clId="{1C458C2C-8191-45AC-A3A3-2FEEC177FCD4}" dt="2024-10-24T14:32:25.885" v="202" actId="478"/>
          <ac:spMkLst>
            <pc:docMk/>
            <pc:sldMk cId="3072447625" sldId="348"/>
            <ac:spMk id="3" creationId="{2F18BE97-CF56-1D7D-02E7-6CF42453DB79}"/>
          </ac:spMkLst>
        </pc:spChg>
        <pc:picChg chg="add mod">
          <ac:chgData name="Linden, M van der" userId="7071751e-8507-462b-863d-5bb5459a0324" providerId="ADAL" clId="{1C458C2C-8191-45AC-A3A3-2FEEC177FCD4}" dt="2024-10-24T14:33:18.327" v="207" actId="962"/>
          <ac:picMkLst>
            <pc:docMk/>
            <pc:sldMk cId="3072447625" sldId="348"/>
            <ac:picMk id="5" creationId="{95A4782E-E3AB-F4F0-6A3A-1A392F63C37B}"/>
          </ac:picMkLst>
        </pc:picChg>
      </pc:sldChg>
      <pc:sldChg chg="addSp delSp modSp add mod">
        <pc:chgData name="Linden, M van der" userId="7071751e-8507-462b-863d-5bb5459a0324" providerId="ADAL" clId="{1C458C2C-8191-45AC-A3A3-2FEEC177FCD4}" dt="2024-10-24T14:39:51.415" v="238" actId="20577"/>
        <pc:sldMkLst>
          <pc:docMk/>
          <pc:sldMk cId="2085751348" sldId="349"/>
        </pc:sldMkLst>
        <pc:spChg chg="mod">
          <ac:chgData name="Linden, M van der" userId="7071751e-8507-462b-863d-5bb5459a0324" providerId="ADAL" clId="{1C458C2C-8191-45AC-A3A3-2FEEC177FCD4}" dt="2024-10-24T14:39:51.415" v="238" actId="20577"/>
          <ac:spMkLst>
            <pc:docMk/>
            <pc:sldMk cId="2085751348" sldId="349"/>
            <ac:spMk id="7" creationId="{943A03FB-D7BE-41E7-6DC9-06DD6164F839}"/>
          </ac:spMkLst>
        </pc:spChg>
        <pc:picChg chg="add mod">
          <ac:chgData name="Linden, M van der" userId="7071751e-8507-462b-863d-5bb5459a0324" providerId="ADAL" clId="{1C458C2C-8191-45AC-A3A3-2FEEC177FCD4}" dt="2024-10-24T14:39:31.345" v="234" actId="27614"/>
          <ac:picMkLst>
            <pc:docMk/>
            <pc:sldMk cId="2085751348" sldId="349"/>
            <ac:picMk id="3" creationId="{57A42351-4E3B-B9A2-A9C2-B36D780BFD6B}"/>
          </ac:picMkLst>
        </pc:picChg>
        <pc:picChg chg="del">
          <ac:chgData name="Linden, M van der" userId="7071751e-8507-462b-863d-5bb5459a0324" providerId="ADAL" clId="{1C458C2C-8191-45AC-A3A3-2FEEC177FCD4}" dt="2024-10-24T14:39:03.288" v="232" actId="478"/>
          <ac:picMkLst>
            <pc:docMk/>
            <pc:sldMk cId="2085751348" sldId="349"/>
            <ac:picMk id="4" creationId="{5556817B-7955-EEA2-10B8-25936B0E37A1}"/>
          </ac:picMkLst>
        </pc:picChg>
      </pc:sldChg>
      <pc:sldChg chg="addSp delSp modSp add mod">
        <pc:chgData name="Linden, M van der" userId="7071751e-8507-462b-863d-5bb5459a0324" providerId="ADAL" clId="{1C458C2C-8191-45AC-A3A3-2FEEC177FCD4}" dt="2024-10-24T14:41:30.197" v="255" actId="1076"/>
        <pc:sldMkLst>
          <pc:docMk/>
          <pc:sldMk cId="3508619555" sldId="350"/>
        </pc:sldMkLst>
        <pc:spChg chg="mod">
          <ac:chgData name="Linden, M van der" userId="7071751e-8507-462b-863d-5bb5459a0324" providerId="ADAL" clId="{1C458C2C-8191-45AC-A3A3-2FEEC177FCD4}" dt="2024-10-24T14:40:01.564" v="241" actId="20577"/>
          <ac:spMkLst>
            <pc:docMk/>
            <pc:sldMk cId="3508619555" sldId="350"/>
            <ac:spMk id="7" creationId="{F01C7613-6E64-DF9F-6213-342AED926993}"/>
          </ac:spMkLst>
        </pc:spChg>
        <pc:picChg chg="del">
          <ac:chgData name="Linden, M van der" userId="7071751e-8507-462b-863d-5bb5459a0324" providerId="ADAL" clId="{1C458C2C-8191-45AC-A3A3-2FEEC177FCD4}" dt="2024-10-24T14:40:04.121" v="242" actId="478"/>
          <ac:picMkLst>
            <pc:docMk/>
            <pc:sldMk cId="3508619555" sldId="350"/>
            <ac:picMk id="3" creationId="{BEA9CBF8-818F-B7E6-1DDD-DDE3615211CF}"/>
          </ac:picMkLst>
        </pc:picChg>
        <pc:picChg chg="add del mod">
          <ac:chgData name="Linden, M van der" userId="7071751e-8507-462b-863d-5bb5459a0324" providerId="ADAL" clId="{1C458C2C-8191-45AC-A3A3-2FEEC177FCD4}" dt="2024-10-24T14:40:35.001" v="246" actId="478"/>
          <ac:picMkLst>
            <pc:docMk/>
            <pc:sldMk cId="3508619555" sldId="350"/>
            <ac:picMk id="4" creationId="{C87B59FE-0D16-9E0D-5A26-1D3C32956E52}"/>
          </ac:picMkLst>
        </pc:picChg>
        <pc:picChg chg="add del mod">
          <ac:chgData name="Linden, M van der" userId="7071751e-8507-462b-863d-5bb5459a0324" providerId="ADAL" clId="{1C458C2C-8191-45AC-A3A3-2FEEC177FCD4}" dt="2024-10-24T14:41:10.944" v="251" actId="478"/>
          <ac:picMkLst>
            <pc:docMk/>
            <pc:sldMk cId="3508619555" sldId="350"/>
            <ac:picMk id="6" creationId="{15FF5D89-AC3E-C5BD-C533-BFBE8BADE7E7}"/>
          </ac:picMkLst>
        </pc:picChg>
        <pc:picChg chg="add mod">
          <ac:chgData name="Linden, M van der" userId="7071751e-8507-462b-863d-5bb5459a0324" providerId="ADAL" clId="{1C458C2C-8191-45AC-A3A3-2FEEC177FCD4}" dt="2024-10-24T14:41:30.197" v="255" actId="1076"/>
          <ac:picMkLst>
            <pc:docMk/>
            <pc:sldMk cId="3508619555" sldId="350"/>
            <ac:picMk id="9" creationId="{C819A833-AAFB-5519-5A1E-4883E64C48FF}"/>
          </ac:picMkLst>
        </pc:picChg>
      </pc:sldChg>
      <pc:sldChg chg="addSp delSp modSp add mod">
        <pc:chgData name="Linden, M van der" userId="7071751e-8507-462b-863d-5bb5459a0324" providerId="ADAL" clId="{1C458C2C-8191-45AC-A3A3-2FEEC177FCD4}" dt="2024-10-25T08:23:19.725" v="357" actId="14100"/>
        <pc:sldMkLst>
          <pc:docMk/>
          <pc:sldMk cId="3234921472" sldId="351"/>
        </pc:sldMkLst>
        <pc:spChg chg="mod">
          <ac:chgData name="Linden, M van der" userId="7071751e-8507-462b-863d-5bb5459a0324" providerId="ADAL" clId="{1C458C2C-8191-45AC-A3A3-2FEEC177FCD4}" dt="2024-10-25T08:15:19.803" v="350" actId="20577"/>
          <ac:spMkLst>
            <pc:docMk/>
            <pc:sldMk cId="3234921472" sldId="351"/>
            <ac:spMk id="2" creationId="{99D65A0F-4107-C315-60D1-90FA7A6427D1}"/>
          </ac:spMkLst>
        </pc:spChg>
        <pc:picChg chg="add mod">
          <ac:chgData name="Linden, M van der" userId="7071751e-8507-462b-863d-5bb5459a0324" providerId="ADAL" clId="{1C458C2C-8191-45AC-A3A3-2FEEC177FCD4}" dt="2024-10-25T08:23:19.725" v="357" actId="14100"/>
          <ac:picMkLst>
            <pc:docMk/>
            <pc:sldMk cId="3234921472" sldId="351"/>
            <ac:picMk id="4" creationId="{38495B45-37AB-C085-B4B6-023868D33782}"/>
          </ac:picMkLst>
        </pc:picChg>
        <pc:picChg chg="del">
          <ac:chgData name="Linden, M van der" userId="7071751e-8507-462b-863d-5bb5459a0324" providerId="ADAL" clId="{1C458C2C-8191-45AC-A3A3-2FEEC177FCD4}" dt="2024-10-25T08:22:50.837" v="351" actId="478"/>
          <ac:picMkLst>
            <pc:docMk/>
            <pc:sldMk cId="3234921472" sldId="351"/>
            <ac:picMk id="5" creationId="{75273392-1F04-FCC8-3C0E-6761191C3F3A}"/>
          </ac:picMkLst>
        </pc:picChg>
      </pc:sldChg>
      <pc:sldChg chg="delSp modSp add mod">
        <pc:chgData name="Linden, M van der" userId="7071751e-8507-462b-863d-5bb5459a0324" providerId="ADAL" clId="{1C458C2C-8191-45AC-A3A3-2FEEC177FCD4}" dt="2024-10-25T08:26:06.089" v="550" actId="20577"/>
        <pc:sldMkLst>
          <pc:docMk/>
          <pc:sldMk cId="828426190" sldId="352"/>
        </pc:sldMkLst>
        <pc:spChg chg="mod">
          <ac:chgData name="Linden, M van der" userId="7071751e-8507-462b-863d-5bb5459a0324" providerId="ADAL" clId="{1C458C2C-8191-45AC-A3A3-2FEEC177FCD4}" dt="2024-10-25T08:26:06.089" v="550" actId="20577"/>
          <ac:spMkLst>
            <pc:docMk/>
            <pc:sldMk cId="828426190" sldId="352"/>
            <ac:spMk id="2" creationId="{F46B5049-CF6E-315F-0F9B-BE20E5D5DE78}"/>
          </ac:spMkLst>
        </pc:spChg>
        <pc:picChg chg="del">
          <ac:chgData name="Linden, M van der" userId="7071751e-8507-462b-863d-5bb5459a0324" providerId="ADAL" clId="{1C458C2C-8191-45AC-A3A3-2FEEC177FCD4}" dt="2024-10-25T08:23:33.058" v="359" actId="478"/>
          <ac:picMkLst>
            <pc:docMk/>
            <pc:sldMk cId="828426190" sldId="352"/>
            <ac:picMk id="4" creationId="{3017430A-6C9F-0A98-17B6-7C7ADFF8A067}"/>
          </ac:picMkLst>
        </pc:picChg>
      </pc:sldChg>
      <pc:sldChg chg="addSp modSp add mod">
        <pc:chgData name="Linden, M van der" userId="7071751e-8507-462b-863d-5bb5459a0324" providerId="ADAL" clId="{1C458C2C-8191-45AC-A3A3-2FEEC177FCD4}" dt="2024-10-25T10:02:18.492" v="559" actId="962"/>
        <pc:sldMkLst>
          <pc:docMk/>
          <pc:sldMk cId="3302962718" sldId="353"/>
        </pc:sldMkLst>
        <pc:spChg chg="mod">
          <ac:chgData name="Linden, M van der" userId="7071751e-8507-462b-863d-5bb5459a0324" providerId="ADAL" clId="{1C458C2C-8191-45AC-A3A3-2FEEC177FCD4}" dt="2024-10-25T10:01:07.216" v="555" actId="1076"/>
          <ac:spMkLst>
            <pc:docMk/>
            <pc:sldMk cId="3302962718" sldId="353"/>
            <ac:spMk id="2" creationId="{54FBB71C-CEB4-DAAE-20D0-155BBE053E6A}"/>
          </ac:spMkLst>
        </pc:spChg>
        <pc:picChg chg="add mod">
          <ac:chgData name="Linden, M van der" userId="7071751e-8507-462b-863d-5bb5459a0324" providerId="ADAL" clId="{1C458C2C-8191-45AC-A3A3-2FEEC177FCD4}" dt="2024-10-25T10:02:18.492" v="559" actId="962"/>
          <ac:picMkLst>
            <pc:docMk/>
            <pc:sldMk cId="3302962718" sldId="353"/>
            <ac:picMk id="4" creationId="{F59B5255-64EA-7C0E-E87F-2070F863E785}"/>
          </ac:picMkLst>
        </pc:picChg>
      </pc:sldChg>
      <pc:sldChg chg="addSp modSp add mod ord">
        <pc:chgData name="Linden, M van der" userId="7071751e-8507-462b-863d-5bb5459a0324" providerId="ADAL" clId="{1C458C2C-8191-45AC-A3A3-2FEEC177FCD4}" dt="2024-10-25T10:03:15.652" v="567" actId="1076"/>
        <pc:sldMkLst>
          <pc:docMk/>
          <pc:sldMk cId="4291753687" sldId="354"/>
        </pc:sldMkLst>
        <pc:spChg chg="mod">
          <ac:chgData name="Linden, M van der" userId="7071751e-8507-462b-863d-5bb5459a0324" providerId="ADAL" clId="{1C458C2C-8191-45AC-A3A3-2FEEC177FCD4}" dt="2024-10-25T10:02:41.773" v="565" actId="1076"/>
          <ac:spMkLst>
            <pc:docMk/>
            <pc:sldMk cId="4291753687" sldId="354"/>
            <ac:spMk id="2" creationId="{D4E91818-0175-FAFD-5CF5-5BD5FBF88BFA}"/>
          </ac:spMkLst>
        </pc:spChg>
        <pc:picChg chg="add mod">
          <ac:chgData name="Linden, M van der" userId="7071751e-8507-462b-863d-5bb5459a0324" providerId="ADAL" clId="{1C458C2C-8191-45AC-A3A3-2FEEC177FCD4}" dt="2024-10-25T10:03:15.652" v="567" actId="1076"/>
          <ac:picMkLst>
            <pc:docMk/>
            <pc:sldMk cId="4291753687" sldId="354"/>
            <ac:picMk id="4" creationId="{43DB61DD-83F0-3113-8DD8-D91AB3FCCDBA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Fileupload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SmartPhone4u </a:t>
          </a:r>
          <a:r>
            <a:rPr lang="en-US" dirty="0" err="1"/>
            <a:t>nieuwe</a:t>
          </a:r>
          <a:r>
            <a:rPr lang="en-US" dirty="0"/>
            <a:t> </a:t>
          </a:r>
          <a:r>
            <a:rPr lang="en-US" dirty="0" err="1"/>
            <a:t>telefoon</a:t>
          </a:r>
          <a:r>
            <a:rPr lang="en-US" dirty="0"/>
            <a:t> </a:t>
          </a:r>
          <a:r>
            <a:rPr lang="en-US" dirty="0" err="1"/>
            <a:t>toevoegen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Fileupload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SmartPhone4u </a:t>
          </a:r>
          <a:r>
            <a:rPr lang="en-US" sz="2200" kern="1200" dirty="0" err="1"/>
            <a:t>nieuwe</a:t>
          </a:r>
          <a:r>
            <a:rPr lang="en-US" sz="2200" kern="1200" dirty="0"/>
            <a:t> </a:t>
          </a:r>
          <a:r>
            <a:rPr lang="en-US" sz="2200" kern="1200" dirty="0" err="1"/>
            <a:t>telefoon</a:t>
          </a:r>
          <a:r>
            <a:rPr lang="en-US" sz="2200" kern="1200" dirty="0"/>
            <a:t> </a:t>
          </a:r>
          <a:r>
            <a:rPr lang="en-US" sz="2200" kern="1200" dirty="0" err="1"/>
            <a:t>toevoegen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F25F-4675-C466-6C99-76B81E4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AC8D1A1-DB77-60DA-BB75-B89613D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HTML, tonen image</a:t>
            </a:r>
          </a:p>
        </p:txBody>
      </p:sp>
      <p:pic>
        <p:nvPicPr>
          <p:cNvPr id="3" name="Afbeelding 2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97D7229C-4EF8-B36C-2F64-0B9D93B03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1880971"/>
            <a:ext cx="1017412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2B53-2303-3F5C-9880-FF70872B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5FCE4-0971-57C1-D191-9D982F5A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br>
              <a:rPr lang="nl-NL" dirty="0"/>
            </a:br>
            <a:r>
              <a:rPr lang="nl-NL" dirty="0"/>
              <a:t>SmartPhone4u -&gt; invoegen nieuwe telefoon</a:t>
            </a:r>
          </a:p>
        </p:txBody>
      </p:sp>
      <p:pic>
        <p:nvPicPr>
          <p:cNvPr id="5" name="Afbeelding 4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64A1D623-05A5-A65E-9E03-7F02A3145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5" y="1628343"/>
            <a:ext cx="4977856" cy="35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0C1C-7807-261A-C49E-D2B58563F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65A0F-4107-C315-60D1-90FA7A64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br>
              <a:rPr lang="nl-NL" dirty="0"/>
            </a:br>
            <a:r>
              <a:rPr lang="nl-NL" dirty="0"/>
              <a:t>Image preview</a:t>
            </a:r>
          </a:p>
        </p:txBody>
      </p:sp>
      <p:pic>
        <p:nvPicPr>
          <p:cNvPr id="4" name="Afbeelding 3" descr="Afbeelding met zangvogel, vogel, tekst, fauna&#10;&#10;Automatisch gegenereerde beschrijving">
            <a:extLst>
              <a:ext uri="{FF2B5EF4-FFF2-40B4-BE49-F238E27FC236}">
                <a16:creationId xmlns:a16="http://schemas.microsoft.com/office/drawing/2014/main" id="{38495B45-37AB-C085-B4B6-023868D33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88" y="365125"/>
            <a:ext cx="5536172" cy="61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0B82-14BD-48F3-C2DD-CB14F9ECE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B5049-CF6E-315F-0F9B-BE20E5D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4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Twee stappen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	Zet een </a:t>
            </a:r>
            <a:r>
              <a:rPr lang="nl-NL" dirty="0" err="1"/>
              <a:t>onchange</a:t>
            </a:r>
            <a:r>
              <a:rPr lang="nl-NL" dirty="0"/>
              <a:t> </a:t>
            </a:r>
            <a:r>
              <a:rPr lang="nl-NL" dirty="0" err="1"/>
              <a:t>eventhandler</a:t>
            </a:r>
            <a:r>
              <a:rPr lang="nl-NL" dirty="0"/>
              <a:t> op het 	</a:t>
            </a:r>
            <a:r>
              <a:rPr lang="nl-NL" dirty="0" err="1"/>
              <a:t>bestandsinvoerveld</a:t>
            </a:r>
            <a:br>
              <a:rPr lang="nl-NL" dirty="0"/>
            </a:br>
            <a:br>
              <a:rPr lang="nl-NL" dirty="0"/>
            </a:br>
            <a:r>
              <a:rPr lang="nl-NL" dirty="0"/>
              <a:t>2	Maak een javascript functie die de het </a:t>
            </a:r>
            <a:r>
              <a:rPr lang="nl-NL" dirty="0" err="1"/>
              <a:t>src</a:t>
            </a:r>
            <a:r>
              <a:rPr lang="nl-NL" dirty="0"/>
              <a:t> 	attribuut van de &lt;</a:t>
            </a:r>
            <a:r>
              <a:rPr lang="nl-NL" dirty="0" err="1"/>
              <a:t>img</a:t>
            </a:r>
            <a:r>
              <a:rPr lang="nl-NL" dirty="0"/>
              <a:t>&gt; tag aanpast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842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1880F-908B-D0AF-726A-04C52D0D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BB71C-CEB4-DAAE-20D0-155BBE05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58" y="84638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nl-NL" dirty="0"/>
            </a:br>
            <a:br>
              <a:rPr lang="nl-NL" dirty="0"/>
            </a:br>
            <a:r>
              <a:rPr lang="nl-NL" dirty="0"/>
              <a:t>1	Zet een </a:t>
            </a:r>
            <a:r>
              <a:rPr lang="nl-NL" dirty="0" err="1"/>
              <a:t>onchange</a:t>
            </a:r>
            <a:r>
              <a:rPr lang="nl-NL" dirty="0"/>
              <a:t> </a:t>
            </a:r>
            <a:r>
              <a:rPr lang="nl-NL" dirty="0" err="1"/>
              <a:t>eventhandler</a:t>
            </a:r>
            <a:r>
              <a:rPr lang="nl-NL" dirty="0"/>
              <a:t> op het 	</a:t>
            </a:r>
            <a:r>
              <a:rPr lang="nl-NL" dirty="0" err="1"/>
              <a:t>bestandsinvoerveld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59B5255-64EA-7C0E-E87F-2070F863E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41" y="2171950"/>
            <a:ext cx="8573243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0128-0259-68AF-FA04-0D01BED46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91818-0175-FAFD-5CF5-5BD5FBF8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4" y="40122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2	Maak een javascript functie die de het </a:t>
            </a:r>
            <a:r>
              <a:rPr lang="nl-NL" dirty="0" err="1"/>
              <a:t>src</a:t>
            </a:r>
            <a:r>
              <a:rPr lang="nl-NL" dirty="0"/>
              <a:t> 	attribuut van de &lt;</a:t>
            </a:r>
            <a:r>
              <a:rPr lang="nl-NL" dirty="0" err="1"/>
              <a:t>img</a:t>
            </a:r>
            <a:r>
              <a:rPr lang="nl-NL" dirty="0"/>
              <a:t>&gt; tag aanpast</a:t>
            </a:r>
            <a:br>
              <a:rPr lang="nl-NL" dirty="0"/>
            </a:b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3DB61DD-83F0-3113-8DD8-D91AB3FCC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72" y="2240905"/>
            <a:ext cx="992972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6319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4604B72-576D-379F-D24E-7F2AC1BE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42950"/>
            <a:ext cx="71628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365125"/>
            <a:ext cx="9811871" cy="1565341"/>
          </a:xfrm>
        </p:spPr>
        <p:txBody>
          <a:bodyPr>
            <a:normAutofit/>
          </a:bodyPr>
          <a:lstStyle/>
          <a:p>
            <a:r>
              <a:rPr lang="nl-NL" dirty="0"/>
              <a:t>File upload formulier </a:t>
            </a:r>
            <a:br>
              <a:rPr lang="nl-NL" dirty="0"/>
            </a:br>
            <a:endParaRPr lang="nl-NL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DD173E6-2A3D-E7FC-4199-638A5514E2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Afbeelding 6" descr="Afbeelding met zangvogel, tekst, vogel, fauna&#10;&#10;Automatisch gegenereerde beschrijving">
            <a:extLst>
              <a:ext uri="{FF2B5EF4-FFF2-40B4-BE49-F238E27FC236}">
                <a16:creationId xmlns:a16="http://schemas.microsoft.com/office/drawing/2014/main" id="{88F759C7-C1AF-80DC-9DCB-1C92CCA9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28" y="1386624"/>
            <a:ext cx="7083922" cy="43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C09B7-2431-730D-BFC3-C325BBB8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 formulier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95A4782E-E3AB-F4F0-6A3A-1A392F63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3638"/>
            <a:ext cx="11053493" cy="18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$_FILES</a:t>
            </a:r>
          </a:p>
        </p:txBody>
      </p:sp>
      <p:pic>
        <p:nvPicPr>
          <p:cNvPr id="13" name="Afbeelding 1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659D045-3104-2C6F-FE6F-BA16B3F9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1" y="1214128"/>
            <a:ext cx="9409019" cy="537493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9C60447-CFEF-4075-C4F9-A3F1021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40" y="435766"/>
            <a:ext cx="6143506" cy="7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6291-7B3C-CE98-644E-5CC1C3A3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D04BC1C4-4B41-48C9-A9C0-AC0FF6D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591797" y="4212154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Fileupload</a:t>
            </a:r>
            <a:br>
              <a:rPr lang="nl-NL" b="1" dirty="0"/>
            </a:br>
            <a:r>
              <a:rPr lang="nl-NL" b="1" dirty="0"/>
              <a:t>(1/3)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B80197D-8BB3-AE05-A835-A546D470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-43566"/>
            <a:ext cx="9743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F788-3D12-4D91-A1A4-44DCAF5E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943A03FB-D7BE-41E7-6DC9-06DD6164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591797" y="4212154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Fileupload</a:t>
            </a:r>
            <a:br>
              <a:rPr lang="nl-NL" b="1" dirty="0"/>
            </a:br>
            <a:r>
              <a:rPr lang="nl-NL" b="1" dirty="0"/>
              <a:t>(2/3)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57A42351-4E3B-B9A2-A9C2-B36D780B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33" y="0"/>
            <a:ext cx="9146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FB899-A0EC-FF9A-C834-CFB1620D2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01C7613-6E64-DF9F-6213-342AED92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591797" y="4212154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Fileupload</a:t>
            </a:r>
            <a:br>
              <a:rPr lang="nl-NL" b="1" dirty="0"/>
            </a:br>
            <a:r>
              <a:rPr lang="nl-NL" b="1" dirty="0"/>
              <a:t>(3/3)</a:t>
            </a:r>
          </a:p>
        </p:txBody>
      </p:sp>
      <p:pic>
        <p:nvPicPr>
          <p:cNvPr id="9" name="Afbeelding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819A833-AAFB-5519-5A1E-4883E64C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22" y="1103495"/>
            <a:ext cx="1023127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19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046D51-4351-405B-87B0-342369CABB4E}"/>
</file>

<file path=customXml/itemProps2.xml><?xml version="1.0" encoding="utf-8"?>
<ds:datastoreItem xmlns:ds="http://schemas.openxmlformats.org/officeDocument/2006/customXml" ds:itemID="{A92CF52E-0CF3-4FB6-ADD6-F34DAAE34CA3}"/>
</file>

<file path=customXml/itemProps3.xml><?xml version="1.0" encoding="utf-8"?>
<ds:datastoreItem xmlns:ds="http://schemas.openxmlformats.org/officeDocument/2006/customXml" ds:itemID="{F28E3702-B4FF-4A2C-B2F2-DC721E5988C4}"/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134</Words>
  <Application>Microsoft Office PowerPoint</Application>
  <PresentationFormat>Breedbeeld</PresentationFormat>
  <Paragraphs>18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Kantoorthema</vt:lpstr>
      <vt:lpstr>Welkom bij</vt:lpstr>
      <vt:lpstr>Wat gaan we doen deze week?</vt:lpstr>
      <vt:lpstr>PowerPoint-presentatie</vt:lpstr>
      <vt:lpstr>File upload formulier  </vt:lpstr>
      <vt:lpstr>HTML formulier</vt:lpstr>
      <vt:lpstr>$_FILES</vt:lpstr>
      <vt:lpstr>PHP / Fileupload (1/3)</vt:lpstr>
      <vt:lpstr>PHP / Fileupload (2/3)</vt:lpstr>
      <vt:lpstr>PHP / Fileupload (3/3)</vt:lpstr>
      <vt:lpstr>HTML, tonen image</vt:lpstr>
      <vt:lpstr>Opdracht SmartPhone4u -&gt; invoegen nieuwe telefoon</vt:lpstr>
      <vt:lpstr>Opdracht Image preview</vt:lpstr>
      <vt:lpstr>Twee stappen  1 Zet een onchange eventhandler op het  bestandsinvoerveld  2 Maak een javascript functie die de het src  attribuut van de &lt;img&gt; tag aanpast </vt:lpstr>
      <vt:lpstr>  1 Zet een onchange eventhandler op het  bestandsinvoerveld  </vt:lpstr>
      <vt:lpstr>   2 Maak een javascript functie die de het src  attribuut van de &lt;img&gt; tag aanpast 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2024-10-25T10:03:19Z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