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5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6" r:id="rId18"/>
    <p:sldId id="273" r:id="rId19"/>
    <p:sldId id="272" r:id="rId20"/>
    <p:sldId id="274" r:id="rId21"/>
    <p:sldId id="271" r:id="rId22"/>
  </p:sldIdLst>
  <p:sldSz cx="12192000" cy="6858000"/>
  <p:notesSz cx="6669088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C59C9-4652-4971-9ECC-06537BFB3BD6}" v="11" dt="2024-09-03T10:52:21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035CF14-FDD0-4856-A184-5D517AD78AA8}"/>
    <pc:docChg chg="undo custSel addSld delSld modSld modNotesMaster">
      <pc:chgData name="Linden, M van der" userId="7071751e-8507-462b-863d-5bb5459a0324" providerId="ADAL" clId="{7035CF14-FDD0-4856-A184-5D517AD78AA8}" dt="2024-09-02T12:41:07.328" v="1324" actId="20577"/>
      <pc:docMkLst>
        <pc:docMk/>
      </pc:docMkLst>
      <pc:sldChg chg="addSp delSp modSp new mod">
        <pc:chgData name="Linden, M van der" userId="7071751e-8507-462b-863d-5bb5459a0324" providerId="ADAL" clId="{7035CF14-FDD0-4856-A184-5D517AD78AA8}" dt="2024-08-30T09:56:19.069" v="23" actId="1076"/>
        <pc:sldMkLst>
          <pc:docMk/>
          <pc:sldMk cId="1963868794" sldId="256"/>
        </pc:sldMkLst>
        <pc:spChg chg="mod">
          <ac:chgData name="Linden, M van der" userId="7071751e-8507-462b-863d-5bb5459a0324" providerId="ADAL" clId="{7035CF14-FDD0-4856-A184-5D517AD78AA8}" dt="2024-08-30T09:56:14.521" v="21" actId="20577"/>
          <ac:spMkLst>
            <pc:docMk/>
            <pc:sldMk cId="1963868794" sldId="256"/>
            <ac:spMk id="2" creationId="{5A8687B9-E34A-0415-F8E5-3E01136F16ED}"/>
          </ac:spMkLst>
        </pc:spChg>
        <pc:spChg chg="del">
          <ac:chgData name="Linden, M van der" userId="7071751e-8507-462b-863d-5bb5459a0324" providerId="ADAL" clId="{7035CF14-FDD0-4856-A184-5D517AD78AA8}" dt="2024-08-30T09:56:17.188" v="22" actId="478"/>
          <ac:spMkLst>
            <pc:docMk/>
            <pc:sldMk cId="1963868794" sldId="256"/>
            <ac:spMk id="3" creationId="{69143E11-FEE5-5B08-C2DF-8DA3636D09D1}"/>
          </ac:spMkLst>
        </pc:spChg>
        <pc:picChg chg="add mod">
          <ac:chgData name="Linden, M van der" userId="7071751e-8507-462b-863d-5bb5459a0324" providerId="ADAL" clId="{7035CF14-FDD0-4856-A184-5D517AD78AA8}" dt="2024-08-30T09:56:19.069" v="23" actId="1076"/>
          <ac:picMkLst>
            <pc:docMk/>
            <pc:sldMk cId="1963868794" sldId="256"/>
            <ac:picMk id="1026" creationId="{467A7ED8-FD98-0CC7-1161-E5772EA58BA5}"/>
          </ac:picMkLst>
        </pc:picChg>
      </pc:sldChg>
      <pc:sldChg chg="addSp delSp modSp new mod setBg">
        <pc:chgData name="Linden, M van der" userId="7071751e-8507-462b-863d-5bb5459a0324" providerId="ADAL" clId="{7035CF14-FDD0-4856-A184-5D517AD78AA8}" dt="2024-08-30T10:55:41.588" v="794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7035CF14-FDD0-4856-A184-5D517AD78AA8}" dt="2024-08-30T10:02:50.002" v="226" actId="26606"/>
          <ac:spMkLst>
            <pc:docMk/>
            <pc:sldMk cId="2247669645" sldId="257"/>
            <ac:spMk id="2" creationId="{844D8B7A-C9AE-DFB8-9117-CA244DF804B4}"/>
          </ac:spMkLst>
        </pc:spChg>
        <pc:spChg chg="del mod">
          <ac:chgData name="Linden, M van der" userId="7071751e-8507-462b-863d-5bb5459a0324" providerId="ADAL" clId="{7035CF14-FDD0-4856-A184-5D517AD78AA8}" dt="2024-08-30T10:02:50.002" v="226" actId="26606"/>
          <ac:spMkLst>
            <pc:docMk/>
            <pc:sldMk cId="2247669645" sldId="257"/>
            <ac:spMk id="3" creationId="{E04E40C4-C129-4463-CE52-DE65C862D6E8}"/>
          </ac:spMkLst>
        </pc:spChg>
        <pc:spChg chg="add">
          <ac:chgData name="Linden, M van der" userId="7071751e-8507-462b-863d-5bb5459a0324" providerId="ADAL" clId="{7035CF14-FDD0-4856-A184-5D517AD78AA8}" dt="2024-08-30T10:02:50.002" v="226" actId="26606"/>
          <ac:spMkLst>
            <pc:docMk/>
            <pc:sldMk cId="2247669645" sldId="257"/>
            <ac:spMk id="9" creationId="{2659FDB4-FCBE-4A89-B46D-43D4FA54464D}"/>
          </ac:spMkLst>
        </pc:spChg>
        <pc:graphicFrameChg chg="add mod">
          <ac:chgData name="Linden, M van der" userId="7071751e-8507-462b-863d-5bb5459a0324" providerId="ADAL" clId="{7035CF14-FDD0-4856-A184-5D517AD78AA8}" dt="2024-08-30T10:55:41.588" v="79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  <pc:cxnChg chg="add">
          <ac:chgData name="Linden, M van der" userId="7071751e-8507-462b-863d-5bb5459a0324" providerId="ADAL" clId="{7035CF14-FDD0-4856-A184-5D517AD78AA8}" dt="2024-08-30T10:02:50.002" v="226" actId="26606"/>
          <ac:cxnSpMkLst>
            <pc:docMk/>
            <pc:sldMk cId="2247669645" sldId="257"/>
            <ac:cxnSpMk id="11" creationId="{C8F51B3F-8331-4E4A-AE96-D47B1006EEAD}"/>
          </ac:cxnSpMkLst>
        </pc:cxnChg>
      </pc:sldChg>
      <pc:sldChg chg="addSp modSp new mod setBg">
        <pc:chgData name="Linden, M van der" userId="7071751e-8507-462b-863d-5bb5459a0324" providerId="ADAL" clId="{7035CF14-FDD0-4856-A184-5D517AD78AA8}" dt="2024-08-30T10:11:47.430" v="362" actId="26606"/>
        <pc:sldMkLst>
          <pc:docMk/>
          <pc:sldMk cId="2391830608" sldId="258"/>
        </pc:sldMkLst>
        <pc:spChg chg="mod">
          <ac:chgData name="Linden, M van der" userId="7071751e-8507-462b-863d-5bb5459a0324" providerId="ADAL" clId="{7035CF14-FDD0-4856-A184-5D517AD78AA8}" dt="2024-08-30T10:11:47.430" v="362" actId="26606"/>
          <ac:spMkLst>
            <pc:docMk/>
            <pc:sldMk cId="2391830608" sldId="258"/>
            <ac:spMk id="2" creationId="{FFC2C3D7-16A6-D845-A3A5-C1EC3FE196B0}"/>
          </ac:spMkLst>
        </pc:spChg>
        <pc:spChg chg="mod">
          <ac:chgData name="Linden, M van der" userId="7071751e-8507-462b-863d-5bb5459a0324" providerId="ADAL" clId="{7035CF14-FDD0-4856-A184-5D517AD78AA8}" dt="2024-08-30T10:11:47.430" v="362" actId="26606"/>
          <ac:spMkLst>
            <pc:docMk/>
            <pc:sldMk cId="2391830608" sldId="258"/>
            <ac:spMk id="3" creationId="{E84E5058-2F4F-D4CC-5290-049C4BF13F84}"/>
          </ac:spMkLst>
        </pc:spChg>
        <pc:spChg chg="add">
          <ac:chgData name="Linden, M van der" userId="7071751e-8507-462b-863d-5bb5459a0324" providerId="ADAL" clId="{7035CF14-FDD0-4856-A184-5D517AD78AA8}" dt="2024-08-30T10:11:47.430" v="362" actId="26606"/>
          <ac:spMkLst>
            <pc:docMk/>
            <pc:sldMk cId="2391830608" sldId="258"/>
            <ac:spMk id="12" creationId="{69D47016-023F-44BD-981C-50E7A10A6609}"/>
          </ac:spMkLst>
        </pc:spChg>
        <pc:spChg chg="add">
          <ac:chgData name="Linden, M van der" userId="7071751e-8507-462b-863d-5bb5459a0324" providerId="ADAL" clId="{7035CF14-FDD0-4856-A184-5D517AD78AA8}" dt="2024-08-30T10:11:47.430" v="362" actId="26606"/>
          <ac:spMkLst>
            <pc:docMk/>
            <pc:sldMk cId="2391830608" sldId="258"/>
            <ac:spMk id="14" creationId="{6D8B37B0-0682-433E-BC8D-498C04ABD9A7}"/>
          </ac:spMkLst>
        </pc:spChg>
        <pc:picChg chg="add mod">
          <ac:chgData name="Linden, M van der" userId="7071751e-8507-462b-863d-5bb5459a0324" providerId="ADAL" clId="{7035CF14-FDD0-4856-A184-5D517AD78AA8}" dt="2024-08-30T10:11:47.430" v="362" actId="26606"/>
          <ac:picMkLst>
            <pc:docMk/>
            <pc:sldMk cId="2391830608" sldId="258"/>
            <ac:picMk id="5" creationId="{107C79A6-A252-C316-B47B-A8F5B2FBA102}"/>
          </ac:picMkLst>
        </pc:picChg>
        <pc:picChg chg="add mod">
          <ac:chgData name="Linden, M van der" userId="7071751e-8507-462b-863d-5bb5459a0324" providerId="ADAL" clId="{7035CF14-FDD0-4856-A184-5D517AD78AA8}" dt="2024-08-30T10:11:47.430" v="362" actId="26606"/>
          <ac:picMkLst>
            <pc:docMk/>
            <pc:sldMk cId="2391830608" sldId="258"/>
            <ac:picMk id="7" creationId="{047CB556-A69F-4E8C-6559-32156074119D}"/>
          </ac:picMkLst>
        </pc:picChg>
      </pc:sldChg>
      <pc:sldChg chg="new del">
        <pc:chgData name="Linden, M van der" userId="7071751e-8507-462b-863d-5bb5459a0324" providerId="ADAL" clId="{7035CF14-FDD0-4856-A184-5D517AD78AA8}" dt="2024-08-30T10:12:17.362" v="364" actId="47"/>
        <pc:sldMkLst>
          <pc:docMk/>
          <pc:sldMk cId="134314008" sldId="259"/>
        </pc:sldMkLst>
      </pc:sldChg>
      <pc:sldChg chg="addSp delSp modSp add mod">
        <pc:chgData name="Linden, M van der" userId="7071751e-8507-462b-863d-5bb5459a0324" providerId="ADAL" clId="{7035CF14-FDD0-4856-A184-5D517AD78AA8}" dt="2024-08-30T10:15:51.769" v="383" actId="1076"/>
        <pc:sldMkLst>
          <pc:docMk/>
          <pc:sldMk cId="1253151122" sldId="259"/>
        </pc:sldMkLst>
        <pc:spChg chg="mod">
          <ac:chgData name="Linden, M van der" userId="7071751e-8507-462b-863d-5bb5459a0324" providerId="ADAL" clId="{7035CF14-FDD0-4856-A184-5D517AD78AA8}" dt="2024-08-30T10:13:36.539" v="377" actId="20577"/>
          <ac:spMkLst>
            <pc:docMk/>
            <pc:sldMk cId="1253151122" sldId="259"/>
            <ac:spMk id="3" creationId="{E84E5058-2F4F-D4CC-5290-049C4BF13F84}"/>
          </ac:spMkLst>
        </pc:spChg>
        <pc:picChg chg="del">
          <ac:chgData name="Linden, M van der" userId="7071751e-8507-462b-863d-5bb5459a0324" providerId="ADAL" clId="{7035CF14-FDD0-4856-A184-5D517AD78AA8}" dt="2024-08-30T10:13:27.651" v="374" actId="478"/>
          <ac:picMkLst>
            <pc:docMk/>
            <pc:sldMk cId="1253151122" sldId="259"/>
            <ac:picMk id="5" creationId="{107C79A6-A252-C316-B47B-A8F5B2FBA102}"/>
          </ac:picMkLst>
        </pc:picChg>
        <pc:picChg chg="add mod">
          <ac:chgData name="Linden, M van der" userId="7071751e-8507-462b-863d-5bb5459a0324" providerId="ADAL" clId="{7035CF14-FDD0-4856-A184-5D517AD78AA8}" dt="2024-08-30T10:15:51.769" v="383" actId="1076"/>
          <ac:picMkLst>
            <pc:docMk/>
            <pc:sldMk cId="1253151122" sldId="259"/>
            <ac:picMk id="6" creationId="{A9DB6A6F-5E66-6501-135B-4FF97641D7EA}"/>
          </ac:picMkLst>
        </pc:picChg>
        <pc:picChg chg="del">
          <ac:chgData name="Linden, M van der" userId="7071751e-8507-462b-863d-5bb5459a0324" providerId="ADAL" clId="{7035CF14-FDD0-4856-A184-5D517AD78AA8}" dt="2024-08-30T10:13:26.941" v="373" actId="478"/>
          <ac:picMkLst>
            <pc:docMk/>
            <pc:sldMk cId="1253151122" sldId="259"/>
            <ac:picMk id="7" creationId="{047CB556-A69F-4E8C-6559-32156074119D}"/>
          </ac:picMkLst>
        </pc:picChg>
      </pc:sldChg>
      <pc:sldChg chg="addSp delSp modSp new mod">
        <pc:chgData name="Linden, M van der" userId="7071751e-8507-462b-863d-5bb5459a0324" providerId="ADAL" clId="{7035CF14-FDD0-4856-A184-5D517AD78AA8}" dt="2024-09-02T12:39:51.771" v="1175" actId="1076"/>
        <pc:sldMkLst>
          <pc:docMk/>
          <pc:sldMk cId="2673792796" sldId="260"/>
        </pc:sldMkLst>
        <pc:spChg chg="mod">
          <ac:chgData name="Linden, M van der" userId="7071751e-8507-462b-863d-5bb5459a0324" providerId="ADAL" clId="{7035CF14-FDD0-4856-A184-5D517AD78AA8}" dt="2024-09-02T12:39:45.761" v="1174" actId="20577"/>
          <ac:spMkLst>
            <pc:docMk/>
            <pc:sldMk cId="2673792796" sldId="260"/>
            <ac:spMk id="2" creationId="{4145BFCE-BD01-E39F-A32E-3575CFE4C64A}"/>
          </ac:spMkLst>
        </pc:spChg>
        <pc:spChg chg="del mod">
          <ac:chgData name="Linden, M van der" userId="7071751e-8507-462b-863d-5bb5459a0324" providerId="ADAL" clId="{7035CF14-FDD0-4856-A184-5D517AD78AA8}" dt="2024-08-30T10:19:16.354" v="454" actId="478"/>
          <ac:spMkLst>
            <pc:docMk/>
            <pc:sldMk cId="2673792796" sldId="260"/>
            <ac:spMk id="3" creationId="{FE696125-DF48-2578-84FF-AFB070CC57F4}"/>
          </ac:spMkLst>
        </pc:spChg>
        <pc:spChg chg="add del mod">
          <ac:chgData name="Linden, M van der" userId="7071751e-8507-462b-863d-5bb5459a0324" providerId="ADAL" clId="{7035CF14-FDD0-4856-A184-5D517AD78AA8}" dt="2024-08-30T10:19:19.316" v="455" actId="478"/>
          <ac:spMkLst>
            <pc:docMk/>
            <pc:sldMk cId="2673792796" sldId="260"/>
            <ac:spMk id="5" creationId="{F3346251-6864-3100-6BE8-C0D1E0E58558}"/>
          </ac:spMkLst>
        </pc:spChg>
        <pc:spChg chg="add mod">
          <ac:chgData name="Linden, M van der" userId="7071751e-8507-462b-863d-5bb5459a0324" providerId="ADAL" clId="{7035CF14-FDD0-4856-A184-5D517AD78AA8}" dt="2024-09-02T12:29:08.871" v="848" actId="20577"/>
          <ac:spMkLst>
            <pc:docMk/>
            <pc:sldMk cId="2673792796" sldId="260"/>
            <ac:spMk id="9" creationId="{359A9F60-0ABD-BEFE-878D-501849687BC7}"/>
          </ac:spMkLst>
        </pc:spChg>
        <pc:spChg chg="add mod">
          <ac:chgData name="Linden, M van der" userId="7071751e-8507-462b-863d-5bb5459a0324" providerId="ADAL" clId="{7035CF14-FDD0-4856-A184-5D517AD78AA8}" dt="2024-09-02T12:33:35.134" v="987" actId="313"/>
          <ac:spMkLst>
            <pc:docMk/>
            <pc:sldMk cId="2673792796" sldId="260"/>
            <ac:spMk id="10" creationId="{D532BB07-1DE0-BDAB-4176-277949BB3B02}"/>
          </ac:spMkLst>
        </pc:spChg>
        <pc:spChg chg="add mod">
          <ac:chgData name="Linden, M van der" userId="7071751e-8507-462b-863d-5bb5459a0324" providerId="ADAL" clId="{7035CF14-FDD0-4856-A184-5D517AD78AA8}" dt="2024-09-02T12:39:51.771" v="1175" actId="1076"/>
          <ac:spMkLst>
            <pc:docMk/>
            <pc:sldMk cId="2673792796" sldId="260"/>
            <ac:spMk id="14" creationId="{16AFD688-598B-912C-B0B0-CAB19206C76A}"/>
          </ac:spMkLst>
        </pc:spChg>
        <pc:spChg chg="add mod">
          <ac:chgData name="Linden, M van der" userId="7071751e-8507-462b-863d-5bb5459a0324" providerId="ADAL" clId="{7035CF14-FDD0-4856-A184-5D517AD78AA8}" dt="2024-09-02T12:32:51.295" v="951" actId="20577"/>
          <ac:spMkLst>
            <pc:docMk/>
            <pc:sldMk cId="2673792796" sldId="260"/>
            <ac:spMk id="17" creationId="{CCA99176-E6E1-55E8-1F8A-17E227A573B6}"/>
          </ac:spMkLst>
        </pc:spChg>
        <pc:picChg chg="add del mod">
          <ac:chgData name="Linden, M van der" userId="7071751e-8507-462b-863d-5bb5459a0324" providerId="ADAL" clId="{7035CF14-FDD0-4856-A184-5D517AD78AA8}" dt="2024-09-02T12:28:47.832" v="826" actId="478"/>
          <ac:picMkLst>
            <pc:docMk/>
            <pc:sldMk cId="2673792796" sldId="260"/>
            <ac:picMk id="4" creationId="{26EF6E5D-6C83-1ED8-5B29-EFE995599130}"/>
          </ac:picMkLst>
        </pc:picChg>
        <pc:picChg chg="add mod">
          <ac:chgData name="Linden, M van der" userId="7071751e-8507-462b-863d-5bb5459a0324" providerId="ADAL" clId="{7035CF14-FDD0-4856-A184-5D517AD78AA8}" dt="2024-09-02T12:33:44.076" v="989" actId="1076"/>
          <ac:picMkLst>
            <pc:docMk/>
            <pc:sldMk cId="2673792796" sldId="260"/>
            <ac:picMk id="6" creationId="{3AE137DB-4026-7D03-0568-B44AEC3BDD90}"/>
          </ac:picMkLst>
        </pc:picChg>
        <pc:picChg chg="add del mod">
          <ac:chgData name="Linden, M van der" userId="7071751e-8507-462b-863d-5bb5459a0324" providerId="ADAL" clId="{7035CF14-FDD0-4856-A184-5D517AD78AA8}" dt="2024-08-30T10:19:45.449" v="459" actId="478"/>
          <ac:picMkLst>
            <pc:docMk/>
            <pc:sldMk cId="2673792796" sldId="260"/>
            <ac:picMk id="7" creationId="{31CF5986-BA40-8B53-8871-D7DF8AE3D577}"/>
          </ac:picMkLst>
        </pc:picChg>
        <pc:picChg chg="add mod">
          <ac:chgData name="Linden, M van der" userId="7071751e-8507-462b-863d-5bb5459a0324" providerId="ADAL" clId="{7035CF14-FDD0-4856-A184-5D517AD78AA8}" dt="2024-09-02T12:32:30.613" v="930" actId="1076"/>
          <ac:picMkLst>
            <pc:docMk/>
            <pc:sldMk cId="2673792796" sldId="260"/>
            <ac:picMk id="8" creationId="{C21E9FCA-8F85-822F-487C-6B986297712A}"/>
          </ac:picMkLst>
        </pc:picChg>
        <pc:picChg chg="add del mod">
          <ac:chgData name="Linden, M van der" userId="7071751e-8507-462b-863d-5bb5459a0324" providerId="ADAL" clId="{7035CF14-FDD0-4856-A184-5D517AD78AA8}" dt="2024-08-30T10:26:38.297" v="518" actId="478"/>
          <ac:picMkLst>
            <pc:docMk/>
            <pc:sldMk cId="2673792796" sldId="260"/>
            <ac:picMk id="11" creationId="{7A3B79D3-EDE1-3C5F-49AE-3170F3BF837B}"/>
          </ac:picMkLst>
        </pc:picChg>
        <pc:picChg chg="add mod">
          <ac:chgData name="Linden, M van der" userId="7071751e-8507-462b-863d-5bb5459a0324" providerId="ADAL" clId="{7035CF14-FDD0-4856-A184-5D517AD78AA8}" dt="2024-09-02T12:34:01.316" v="993" actId="1076"/>
          <ac:picMkLst>
            <pc:docMk/>
            <pc:sldMk cId="2673792796" sldId="260"/>
            <ac:picMk id="12" creationId="{F741CDE3-5220-0A34-AD25-DD3626CE6968}"/>
          </ac:picMkLst>
        </pc:picChg>
        <pc:picChg chg="add mod">
          <ac:chgData name="Linden, M van der" userId="7071751e-8507-462b-863d-5bb5459a0324" providerId="ADAL" clId="{7035CF14-FDD0-4856-A184-5D517AD78AA8}" dt="2024-09-02T12:28:49.228" v="827" actId="1076"/>
          <ac:picMkLst>
            <pc:docMk/>
            <pc:sldMk cId="2673792796" sldId="260"/>
            <ac:picMk id="13" creationId="{66523EAF-48E7-D21E-40A4-775373322E53}"/>
          </ac:picMkLst>
        </pc:picChg>
        <pc:picChg chg="add del mod">
          <ac:chgData name="Linden, M van der" userId="7071751e-8507-462b-863d-5bb5459a0324" providerId="ADAL" clId="{7035CF14-FDD0-4856-A184-5D517AD78AA8}" dt="2024-08-30T10:30:32.558" v="542" actId="478"/>
          <ac:picMkLst>
            <pc:docMk/>
            <pc:sldMk cId="2673792796" sldId="260"/>
            <ac:picMk id="16" creationId="{0F9C0E43-C808-76EB-DD49-25B91169B77E}"/>
          </ac:picMkLst>
        </pc:picChg>
        <pc:picChg chg="add del mod">
          <ac:chgData name="Linden, M van der" userId="7071751e-8507-462b-863d-5bb5459a0324" providerId="ADAL" clId="{7035CF14-FDD0-4856-A184-5D517AD78AA8}" dt="2024-09-02T12:28:15.984" v="820" actId="478"/>
          <ac:picMkLst>
            <pc:docMk/>
            <pc:sldMk cId="2673792796" sldId="260"/>
            <ac:picMk id="19" creationId="{881BC948-52FF-4F17-9A00-77578DD2748E}"/>
          </ac:picMkLst>
        </pc:picChg>
        <pc:picChg chg="add del mod">
          <ac:chgData name="Linden, M van der" userId="7071751e-8507-462b-863d-5bb5459a0324" providerId="ADAL" clId="{7035CF14-FDD0-4856-A184-5D517AD78AA8}" dt="2024-09-02T12:30:42.744" v="903" actId="478"/>
          <ac:picMkLst>
            <pc:docMk/>
            <pc:sldMk cId="2673792796" sldId="260"/>
            <ac:picMk id="21" creationId="{09C6E9D4-554D-4A64-29F6-7C5254C53431}"/>
          </ac:picMkLst>
        </pc:picChg>
      </pc:sldChg>
      <pc:sldChg chg="addSp delSp modSp new mod setBg">
        <pc:chgData name="Linden, M van der" userId="7071751e-8507-462b-863d-5bb5459a0324" providerId="ADAL" clId="{7035CF14-FDD0-4856-A184-5D517AD78AA8}" dt="2024-08-30T10:37:33.746" v="620" actId="26606"/>
        <pc:sldMkLst>
          <pc:docMk/>
          <pc:sldMk cId="2774032601" sldId="261"/>
        </pc:sldMkLst>
        <pc:spChg chg="mod">
          <ac:chgData name="Linden, M van der" userId="7071751e-8507-462b-863d-5bb5459a0324" providerId="ADAL" clId="{7035CF14-FDD0-4856-A184-5D517AD78AA8}" dt="2024-08-30T10:37:33.746" v="620" actId="26606"/>
          <ac:spMkLst>
            <pc:docMk/>
            <pc:sldMk cId="2774032601" sldId="261"/>
            <ac:spMk id="2" creationId="{E57B1965-8C01-3FE4-535B-0AFFA3C4A980}"/>
          </ac:spMkLst>
        </pc:spChg>
        <pc:spChg chg="del">
          <ac:chgData name="Linden, M van der" userId="7071751e-8507-462b-863d-5bb5459a0324" providerId="ADAL" clId="{7035CF14-FDD0-4856-A184-5D517AD78AA8}" dt="2024-08-30T10:34:55.718" v="569" actId="478"/>
          <ac:spMkLst>
            <pc:docMk/>
            <pc:sldMk cId="2774032601" sldId="261"/>
            <ac:spMk id="3" creationId="{9C4FECF6-B308-5F0E-E981-FFB084146A5A}"/>
          </ac:spMkLst>
        </pc:spChg>
        <pc:spChg chg="add">
          <ac:chgData name="Linden, M van der" userId="7071751e-8507-462b-863d-5bb5459a0324" providerId="ADAL" clId="{7035CF14-FDD0-4856-A184-5D517AD78AA8}" dt="2024-08-30T10:37:33.746" v="620" actId="26606"/>
          <ac:spMkLst>
            <pc:docMk/>
            <pc:sldMk cId="2774032601" sldId="261"/>
            <ac:spMk id="10" creationId="{BCED4D40-4B67-4331-AC48-79B82B4A47D8}"/>
          </ac:spMkLst>
        </pc:spChg>
        <pc:spChg chg="add">
          <ac:chgData name="Linden, M van der" userId="7071751e-8507-462b-863d-5bb5459a0324" providerId="ADAL" clId="{7035CF14-FDD0-4856-A184-5D517AD78AA8}" dt="2024-08-30T10:37:33.746" v="620" actId="26606"/>
          <ac:spMkLst>
            <pc:docMk/>
            <pc:sldMk cId="2774032601" sldId="261"/>
            <ac:spMk id="12" creationId="{670CEDEF-4F34-412E-84EE-329C1E936AF5}"/>
          </ac:spMkLst>
        </pc:spChg>
        <pc:picChg chg="add mod">
          <ac:chgData name="Linden, M van der" userId="7071751e-8507-462b-863d-5bb5459a0324" providerId="ADAL" clId="{7035CF14-FDD0-4856-A184-5D517AD78AA8}" dt="2024-08-30T10:37:33.746" v="620" actId="26606"/>
          <ac:picMkLst>
            <pc:docMk/>
            <pc:sldMk cId="2774032601" sldId="261"/>
            <ac:picMk id="5" creationId="{F17F751E-6623-5426-8877-EA6F623D7B95}"/>
          </ac:picMkLst>
        </pc:picChg>
      </pc:sldChg>
      <pc:sldChg chg="addSp delSp modSp new mod setBg">
        <pc:chgData name="Linden, M van der" userId="7071751e-8507-462b-863d-5bb5459a0324" providerId="ADAL" clId="{7035CF14-FDD0-4856-A184-5D517AD78AA8}" dt="2024-08-30T10:37:36.419" v="621" actId="26606"/>
        <pc:sldMkLst>
          <pc:docMk/>
          <pc:sldMk cId="66540401" sldId="262"/>
        </pc:sldMkLst>
        <pc:spChg chg="mod">
          <ac:chgData name="Linden, M van der" userId="7071751e-8507-462b-863d-5bb5459a0324" providerId="ADAL" clId="{7035CF14-FDD0-4856-A184-5D517AD78AA8}" dt="2024-08-30T10:37:36.419" v="621" actId="26606"/>
          <ac:spMkLst>
            <pc:docMk/>
            <pc:sldMk cId="66540401" sldId="262"/>
            <ac:spMk id="2" creationId="{27163676-C2BE-81D9-18C1-88461DE088BE}"/>
          </ac:spMkLst>
        </pc:spChg>
        <pc:spChg chg="del">
          <ac:chgData name="Linden, M van der" userId="7071751e-8507-462b-863d-5bb5459a0324" providerId="ADAL" clId="{7035CF14-FDD0-4856-A184-5D517AD78AA8}" dt="2024-08-30T10:37:00.554" v="614" actId="478"/>
          <ac:spMkLst>
            <pc:docMk/>
            <pc:sldMk cId="66540401" sldId="262"/>
            <ac:spMk id="3" creationId="{4FEBDFEC-EE79-3884-F756-3F467A560E48}"/>
          </ac:spMkLst>
        </pc:spChg>
        <pc:spChg chg="add">
          <ac:chgData name="Linden, M van der" userId="7071751e-8507-462b-863d-5bb5459a0324" providerId="ADAL" clId="{7035CF14-FDD0-4856-A184-5D517AD78AA8}" dt="2024-08-30T10:37:36.419" v="621" actId="26606"/>
          <ac:spMkLst>
            <pc:docMk/>
            <pc:sldMk cId="66540401" sldId="262"/>
            <ac:spMk id="10" creationId="{BCED4D40-4B67-4331-AC48-79B82B4A47D8}"/>
          </ac:spMkLst>
        </pc:spChg>
        <pc:spChg chg="add">
          <ac:chgData name="Linden, M van der" userId="7071751e-8507-462b-863d-5bb5459a0324" providerId="ADAL" clId="{7035CF14-FDD0-4856-A184-5D517AD78AA8}" dt="2024-08-30T10:37:36.419" v="621" actId="26606"/>
          <ac:spMkLst>
            <pc:docMk/>
            <pc:sldMk cId="66540401" sldId="262"/>
            <ac:spMk id="12" creationId="{670CEDEF-4F34-412E-84EE-329C1E936AF5}"/>
          </ac:spMkLst>
        </pc:spChg>
        <pc:picChg chg="add mod">
          <ac:chgData name="Linden, M van der" userId="7071751e-8507-462b-863d-5bb5459a0324" providerId="ADAL" clId="{7035CF14-FDD0-4856-A184-5D517AD78AA8}" dt="2024-08-30T10:37:36.419" v="621" actId="26606"/>
          <ac:picMkLst>
            <pc:docMk/>
            <pc:sldMk cId="66540401" sldId="262"/>
            <ac:picMk id="5" creationId="{D7848A93-6AD1-CDBE-CE27-4645D91956F5}"/>
          </ac:picMkLst>
        </pc:picChg>
      </pc:sldChg>
      <pc:sldChg chg="addSp delSp modSp add mod">
        <pc:chgData name="Linden, M van der" userId="7071751e-8507-462b-863d-5bb5459a0324" providerId="ADAL" clId="{7035CF14-FDD0-4856-A184-5D517AD78AA8}" dt="2024-08-30T10:38:40.277" v="646" actId="1076"/>
        <pc:sldMkLst>
          <pc:docMk/>
          <pc:sldMk cId="2495314792" sldId="263"/>
        </pc:sldMkLst>
        <pc:spChg chg="mod">
          <ac:chgData name="Linden, M van der" userId="7071751e-8507-462b-863d-5bb5459a0324" providerId="ADAL" clId="{7035CF14-FDD0-4856-A184-5D517AD78AA8}" dt="2024-08-30T10:38:19.566" v="640" actId="20577"/>
          <ac:spMkLst>
            <pc:docMk/>
            <pc:sldMk cId="2495314792" sldId="263"/>
            <ac:spMk id="2" creationId="{27163676-C2BE-81D9-18C1-88461DE088BE}"/>
          </ac:spMkLst>
        </pc:spChg>
        <pc:picChg chg="add mod">
          <ac:chgData name="Linden, M van der" userId="7071751e-8507-462b-863d-5bb5459a0324" providerId="ADAL" clId="{7035CF14-FDD0-4856-A184-5D517AD78AA8}" dt="2024-08-30T10:38:40.277" v="646" actId="1076"/>
          <ac:picMkLst>
            <pc:docMk/>
            <pc:sldMk cId="2495314792" sldId="263"/>
            <ac:picMk id="4" creationId="{D205DD53-07DC-88BC-1E13-8566D9ABA109}"/>
          </ac:picMkLst>
        </pc:picChg>
        <pc:picChg chg="del">
          <ac:chgData name="Linden, M van der" userId="7071751e-8507-462b-863d-5bb5459a0324" providerId="ADAL" clId="{7035CF14-FDD0-4856-A184-5D517AD78AA8}" dt="2024-08-30T10:38:23.361" v="641" actId="478"/>
          <ac:picMkLst>
            <pc:docMk/>
            <pc:sldMk cId="2495314792" sldId="263"/>
            <ac:picMk id="5" creationId="{D7848A93-6AD1-CDBE-CE27-4645D91956F5}"/>
          </ac:picMkLst>
        </pc:picChg>
      </pc:sldChg>
      <pc:sldChg chg="addSp delSp modSp add mod">
        <pc:chgData name="Linden, M van der" userId="7071751e-8507-462b-863d-5bb5459a0324" providerId="ADAL" clId="{7035CF14-FDD0-4856-A184-5D517AD78AA8}" dt="2024-08-30T10:42:37.415" v="707" actId="14100"/>
        <pc:sldMkLst>
          <pc:docMk/>
          <pc:sldMk cId="2753071431" sldId="264"/>
        </pc:sldMkLst>
        <pc:spChg chg="mod">
          <ac:chgData name="Linden, M van der" userId="7071751e-8507-462b-863d-5bb5459a0324" providerId="ADAL" clId="{7035CF14-FDD0-4856-A184-5D517AD78AA8}" dt="2024-08-30T10:39:31.861" v="667" actId="20577"/>
          <ac:spMkLst>
            <pc:docMk/>
            <pc:sldMk cId="2753071431" sldId="264"/>
            <ac:spMk id="2" creationId="{27163676-C2BE-81D9-18C1-88461DE088BE}"/>
          </ac:spMkLst>
        </pc:spChg>
        <pc:spChg chg="add del mod">
          <ac:chgData name="Linden, M van der" userId="7071751e-8507-462b-863d-5bb5459a0324" providerId="ADAL" clId="{7035CF14-FDD0-4856-A184-5D517AD78AA8}" dt="2024-08-30T10:41:48.866" v="696" actId="478"/>
          <ac:spMkLst>
            <pc:docMk/>
            <pc:sldMk cId="2753071431" sldId="264"/>
            <ac:spMk id="6" creationId="{70C4C35D-296E-F338-78FC-2FEE94B165EA}"/>
          </ac:spMkLst>
        </pc:spChg>
        <pc:picChg chg="del">
          <ac:chgData name="Linden, M van der" userId="7071751e-8507-462b-863d-5bb5459a0324" providerId="ADAL" clId="{7035CF14-FDD0-4856-A184-5D517AD78AA8}" dt="2024-08-30T10:40:13.660" v="668" actId="478"/>
          <ac:picMkLst>
            <pc:docMk/>
            <pc:sldMk cId="2753071431" sldId="264"/>
            <ac:picMk id="4" creationId="{D205DD53-07DC-88BC-1E13-8566D9ABA109}"/>
          </ac:picMkLst>
        </pc:picChg>
        <pc:picChg chg="add del mod">
          <ac:chgData name="Linden, M van der" userId="7071751e-8507-462b-863d-5bb5459a0324" providerId="ADAL" clId="{7035CF14-FDD0-4856-A184-5D517AD78AA8}" dt="2024-08-30T10:41:49.520" v="697" actId="478"/>
          <ac:picMkLst>
            <pc:docMk/>
            <pc:sldMk cId="2753071431" sldId="264"/>
            <ac:picMk id="5" creationId="{D1BDB739-40AE-CB8D-67C8-6BDAAE7A18DC}"/>
          </ac:picMkLst>
        </pc:picChg>
        <pc:picChg chg="add mod">
          <ac:chgData name="Linden, M van der" userId="7071751e-8507-462b-863d-5bb5459a0324" providerId="ADAL" clId="{7035CF14-FDD0-4856-A184-5D517AD78AA8}" dt="2024-08-30T10:42:10.823" v="702" actId="1076"/>
          <ac:picMkLst>
            <pc:docMk/>
            <pc:sldMk cId="2753071431" sldId="264"/>
            <ac:picMk id="8" creationId="{DD65952B-FA8F-0769-60D9-78DEB5F2BF45}"/>
          </ac:picMkLst>
        </pc:picChg>
        <pc:picChg chg="add mod">
          <ac:chgData name="Linden, M van der" userId="7071751e-8507-462b-863d-5bb5459a0324" providerId="ADAL" clId="{7035CF14-FDD0-4856-A184-5D517AD78AA8}" dt="2024-08-30T10:42:37.415" v="707" actId="14100"/>
          <ac:picMkLst>
            <pc:docMk/>
            <pc:sldMk cId="2753071431" sldId="264"/>
            <ac:picMk id="11" creationId="{CB096127-4B4F-35FC-645E-E82B44767EC4}"/>
          </ac:picMkLst>
        </pc:picChg>
      </pc:sldChg>
      <pc:sldChg chg="addSp delSp modSp add mod">
        <pc:chgData name="Linden, M van der" userId="7071751e-8507-462b-863d-5bb5459a0324" providerId="ADAL" clId="{7035CF14-FDD0-4856-A184-5D517AD78AA8}" dt="2024-08-30T10:44:14.249" v="726" actId="962"/>
        <pc:sldMkLst>
          <pc:docMk/>
          <pc:sldMk cId="2754759468" sldId="265"/>
        </pc:sldMkLst>
        <pc:spChg chg="mod">
          <ac:chgData name="Linden, M van der" userId="7071751e-8507-462b-863d-5bb5459a0324" providerId="ADAL" clId="{7035CF14-FDD0-4856-A184-5D517AD78AA8}" dt="2024-08-30T10:43:58.902" v="723" actId="20577"/>
          <ac:spMkLst>
            <pc:docMk/>
            <pc:sldMk cId="2754759468" sldId="265"/>
            <ac:spMk id="2" creationId="{27163676-C2BE-81D9-18C1-88461DE088BE}"/>
          </ac:spMkLst>
        </pc:spChg>
        <pc:picChg chg="add mod">
          <ac:chgData name="Linden, M van der" userId="7071751e-8507-462b-863d-5bb5459a0324" providerId="ADAL" clId="{7035CF14-FDD0-4856-A184-5D517AD78AA8}" dt="2024-08-30T10:44:14.249" v="726" actId="962"/>
          <ac:picMkLst>
            <pc:docMk/>
            <pc:sldMk cId="2754759468" sldId="265"/>
            <ac:picMk id="4" creationId="{36F0AE28-2077-E595-63CF-62A4B177367A}"/>
          </ac:picMkLst>
        </pc:picChg>
        <pc:picChg chg="del">
          <ac:chgData name="Linden, M van der" userId="7071751e-8507-462b-863d-5bb5459a0324" providerId="ADAL" clId="{7035CF14-FDD0-4856-A184-5D517AD78AA8}" dt="2024-08-30T10:43:39.728" v="721" actId="478"/>
          <ac:picMkLst>
            <pc:docMk/>
            <pc:sldMk cId="2754759468" sldId="265"/>
            <ac:picMk id="8" creationId="{DD65952B-FA8F-0769-60D9-78DEB5F2BF45}"/>
          </ac:picMkLst>
        </pc:picChg>
        <pc:picChg chg="del">
          <ac:chgData name="Linden, M van der" userId="7071751e-8507-462b-863d-5bb5459a0324" providerId="ADAL" clId="{7035CF14-FDD0-4856-A184-5D517AD78AA8}" dt="2024-08-30T10:43:40.412" v="722" actId="478"/>
          <ac:picMkLst>
            <pc:docMk/>
            <pc:sldMk cId="2754759468" sldId="265"/>
            <ac:picMk id="11" creationId="{CB096127-4B4F-35FC-645E-E82B44767EC4}"/>
          </ac:picMkLst>
        </pc:picChg>
      </pc:sldChg>
      <pc:sldChg chg="addSp delSp modSp add mod">
        <pc:chgData name="Linden, M van der" userId="7071751e-8507-462b-863d-5bb5459a0324" providerId="ADAL" clId="{7035CF14-FDD0-4856-A184-5D517AD78AA8}" dt="2024-08-30T10:47:29.371" v="745" actId="962"/>
        <pc:sldMkLst>
          <pc:docMk/>
          <pc:sldMk cId="1139772732" sldId="266"/>
        </pc:sldMkLst>
        <pc:spChg chg="mod">
          <ac:chgData name="Linden, M van der" userId="7071751e-8507-462b-863d-5bb5459a0324" providerId="ADAL" clId="{7035CF14-FDD0-4856-A184-5D517AD78AA8}" dt="2024-08-30T10:47:12.672" v="741" actId="20577"/>
          <ac:spMkLst>
            <pc:docMk/>
            <pc:sldMk cId="1139772732" sldId="266"/>
            <ac:spMk id="2" creationId="{27163676-C2BE-81D9-18C1-88461DE088BE}"/>
          </ac:spMkLst>
        </pc:spChg>
        <pc:picChg chg="del">
          <ac:chgData name="Linden, M van der" userId="7071751e-8507-462b-863d-5bb5459a0324" providerId="ADAL" clId="{7035CF14-FDD0-4856-A184-5D517AD78AA8}" dt="2024-08-30T10:47:14.813" v="742" actId="478"/>
          <ac:picMkLst>
            <pc:docMk/>
            <pc:sldMk cId="1139772732" sldId="266"/>
            <ac:picMk id="4" creationId="{36F0AE28-2077-E595-63CF-62A4B177367A}"/>
          </ac:picMkLst>
        </pc:picChg>
        <pc:picChg chg="add mod">
          <ac:chgData name="Linden, M van der" userId="7071751e-8507-462b-863d-5bb5459a0324" providerId="ADAL" clId="{7035CF14-FDD0-4856-A184-5D517AD78AA8}" dt="2024-08-30T10:47:29.371" v="745" actId="962"/>
          <ac:picMkLst>
            <pc:docMk/>
            <pc:sldMk cId="1139772732" sldId="266"/>
            <ac:picMk id="5" creationId="{3B715C63-E94A-E815-2FCD-7822B73BE971}"/>
          </ac:picMkLst>
        </pc:picChg>
      </pc:sldChg>
      <pc:sldChg chg="new del">
        <pc:chgData name="Linden, M van der" userId="7071751e-8507-462b-863d-5bb5459a0324" providerId="ADAL" clId="{7035CF14-FDD0-4856-A184-5D517AD78AA8}" dt="2024-08-30T10:46:58.987" v="730" actId="47"/>
        <pc:sldMkLst>
          <pc:docMk/>
          <pc:sldMk cId="1199873826" sldId="266"/>
        </pc:sldMkLst>
      </pc:sldChg>
      <pc:sldChg chg="new del">
        <pc:chgData name="Linden, M van der" userId="7071751e-8507-462b-863d-5bb5459a0324" providerId="ADAL" clId="{7035CF14-FDD0-4856-A184-5D517AD78AA8}" dt="2024-08-30T10:46:50.854" v="728" actId="47"/>
        <pc:sldMkLst>
          <pc:docMk/>
          <pc:sldMk cId="4171903728" sldId="266"/>
        </pc:sldMkLst>
      </pc:sldChg>
      <pc:sldChg chg="new del">
        <pc:chgData name="Linden, M van der" userId="7071751e-8507-462b-863d-5bb5459a0324" providerId="ADAL" clId="{7035CF14-FDD0-4856-A184-5D517AD78AA8}" dt="2024-08-30T10:47:47.016" v="747" actId="47"/>
        <pc:sldMkLst>
          <pc:docMk/>
          <pc:sldMk cId="2211641076" sldId="267"/>
        </pc:sldMkLst>
      </pc:sldChg>
      <pc:sldChg chg="addSp delSp modSp add mod">
        <pc:chgData name="Linden, M van der" userId="7071751e-8507-462b-863d-5bb5459a0324" providerId="ADAL" clId="{7035CF14-FDD0-4856-A184-5D517AD78AA8}" dt="2024-08-30T10:54:10.705" v="760" actId="1076"/>
        <pc:sldMkLst>
          <pc:docMk/>
          <pc:sldMk cId="3904039041" sldId="267"/>
        </pc:sldMkLst>
        <pc:spChg chg="mod">
          <ac:chgData name="Linden, M van der" userId="7071751e-8507-462b-863d-5bb5459a0324" providerId="ADAL" clId="{7035CF14-FDD0-4856-A184-5D517AD78AA8}" dt="2024-08-30T10:52:35.300" v="751" actId="20577"/>
          <ac:spMkLst>
            <pc:docMk/>
            <pc:sldMk cId="3904039041" sldId="267"/>
            <ac:spMk id="2" creationId="{27163676-C2BE-81D9-18C1-88461DE088BE}"/>
          </ac:spMkLst>
        </pc:spChg>
        <pc:picChg chg="add mod">
          <ac:chgData name="Linden, M van der" userId="7071751e-8507-462b-863d-5bb5459a0324" providerId="ADAL" clId="{7035CF14-FDD0-4856-A184-5D517AD78AA8}" dt="2024-08-30T10:53:21.580" v="756" actId="1076"/>
          <ac:picMkLst>
            <pc:docMk/>
            <pc:sldMk cId="3904039041" sldId="267"/>
            <ac:picMk id="4" creationId="{56202341-1609-22C7-0E5C-8811FACBEFF5}"/>
          </ac:picMkLst>
        </pc:picChg>
        <pc:picChg chg="del">
          <ac:chgData name="Linden, M van der" userId="7071751e-8507-462b-863d-5bb5459a0324" providerId="ADAL" clId="{7035CF14-FDD0-4856-A184-5D517AD78AA8}" dt="2024-08-30T10:52:38.161" v="752" actId="478"/>
          <ac:picMkLst>
            <pc:docMk/>
            <pc:sldMk cId="3904039041" sldId="267"/>
            <ac:picMk id="5" creationId="{3B715C63-E94A-E815-2FCD-7822B73BE971}"/>
          </ac:picMkLst>
        </pc:picChg>
        <pc:picChg chg="add mod">
          <ac:chgData name="Linden, M van der" userId="7071751e-8507-462b-863d-5bb5459a0324" providerId="ADAL" clId="{7035CF14-FDD0-4856-A184-5D517AD78AA8}" dt="2024-08-30T10:54:10.705" v="760" actId="1076"/>
          <ac:picMkLst>
            <pc:docMk/>
            <pc:sldMk cId="3904039041" sldId="267"/>
            <ac:picMk id="7" creationId="{FBBD963E-9638-D8A7-B2E8-FB8C8580A3FE}"/>
          </ac:picMkLst>
        </pc:picChg>
      </pc:sldChg>
      <pc:sldChg chg="addSp delSp modSp add mod">
        <pc:chgData name="Linden, M van der" userId="7071751e-8507-462b-863d-5bb5459a0324" providerId="ADAL" clId="{7035CF14-FDD0-4856-A184-5D517AD78AA8}" dt="2024-09-02T12:26:37.664" v="819" actId="26606"/>
        <pc:sldMkLst>
          <pc:docMk/>
          <pc:sldMk cId="3662936300" sldId="268"/>
        </pc:sldMkLst>
        <pc:spChg chg="mo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2" creationId="{FFC2C3D7-16A6-D845-A3A5-C1EC3FE196B0}"/>
          </ac:spMkLst>
        </pc:spChg>
        <pc:spChg chg="del mod">
          <ac:chgData name="Linden, M van der" userId="7071751e-8507-462b-863d-5bb5459a0324" providerId="ADAL" clId="{7035CF14-FDD0-4856-A184-5D517AD78AA8}" dt="2024-09-02T12:25:54.563" v="814" actId="478"/>
          <ac:spMkLst>
            <pc:docMk/>
            <pc:sldMk cId="3662936300" sldId="268"/>
            <ac:spMk id="3" creationId="{E84E5058-2F4F-D4CC-5290-049C4BF13F84}"/>
          </ac:spMkLst>
        </pc:spChg>
        <pc:spChg chg="add del mod">
          <ac:chgData name="Linden, M van der" userId="7071751e-8507-462b-863d-5bb5459a0324" providerId="ADAL" clId="{7035CF14-FDD0-4856-A184-5D517AD78AA8}" dt="2024-09-02T12:26:27.173" v="815" actId="478"/>
          <ac:spMkLst>
            <pc:docMk/>
            <pc:sldMk cId="3662936300" sldId="268"/>
            <ac:spMk id="5" creationId="{BFF9F51E-661F-8C75-2E08-9D64CDECA9F5}"/>
          </ac:spMkLst>
        </pc:spChg>
        <pc:spChg chg="del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12" creationId="{69D47016-023F-44BD-981C-50E7A10A6609}"/>
          </ac:spMkLst>
        </pc:spChg>
        <pc:spChg chg="del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14" creationId="{6D8B37B0-0682-433E-BC8D-498C04ABD9A7}"/>
          </ac:spMkLst>
        </pc:spChg>
        <pc:spChg chg="ad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19" creationId="{5DCB5928-DC7D-4612-9922-441966E15627}"/>
          </ac:spMkLst>
        </pc:spChg>
        <pc:spChg chg="ad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21" creationId="{682C1161-1736-45EC-99B7-33F3CAE9D517}"/>
          </ac:spMkLst>
        </pc:spChg>
        <pc:spChg chg="ad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23" creationId="{84D4DDB8-B68F-45B0-9F62-C4279996F672}"/>
          </ac:spMkLst>
        </pc:spChg>
        <pc:spChg chg="ad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25" creationId="{AF2F604E-43BE-4DC3-B983-E071523364F8}"/>
          </ac:spMkLst>
        </pc:spChg>
        <pc:spChg chg="add">
          <ac:chgData name="Linden, M van der" userId="7071751e-8507-462b-863d-5bb5459a0324" providerId="ADAL" clId="{7035CF14-FDD0-4856-A184-5D517AD78AA8}" dt="2024-09-02T12:26:37.664" v="819" actId="26606"/>
          <ac:spMkLst>
            <pc:docMk/>
            <pc:sldMk cId="3662936300" sldId="268"/>
            <ac:spMk id="27" creationId="{08C9B587-E65E-4B52-B37C-ABEBB6E87928}"/>
          </ac:spMkLst>
        </pc:spChg>
        <pc:picChg chg="del">
          <ac:chgData name="Linden, M van der" userId="7071751e-8507-462b-863d-5bb5459a0324" providerId="ADAL" clId="{7035CF14-FDD0-4856-A184-5D517AD78AA8}" dt="2024-09-02T12:25:48.724" v="812" actId="478"/>
          <ac:picMkLst>
            <pc:docMk/>
            <pc:sldMk cId="3662936300" sldId="268"/>
            <ac:picMk id="6" creationId="{A9DB6A6F-5E66-6501-135B-4FF97641D7EA}"/>
          </ac:picMkLst>
        </pc:picChg>
        <pc:picChg chg="add mod">
          <ac:chgData name="Linden, M van der" userId="7071751e-8507-462b-863d-5bb5459a0324" providerId="ADAL" clId="{7035CF14-FDD0-4856-A184-5D517AD78AA8}" dt="2024-09-02T12:26:37.664" v="819" actId="26606"/>
          <ac:picMkLst>
            <pc:docMk/>
            <pc:sldMk cId="3662936300" sldId="268"/>
            <ac:picMk id="7" creationId="{F00974E9-C0BA-4B36-B5E3-545A9D053618}"/>
          </ac:picMkLst>
        </pc:picChg>
      </pc:sldChg>
      <pc:sldChg chg="new del">
        <pc:chgData name="Linden, M van der" userId="7071751e-8507-462b-863d-5bb5459a0324" providerId="ADAL" clId="{7035CF14-FDD0-4856-A184-5D517AD78AA8}" dt="2024-09-02T12:34:13.491" v="995" actId="47"/>
        <pc:sldMkLst>
          <pc:docMk/>
          <pc:sldMk cId="361203051" sldId="269"/>
        </pc:sldMkLst>
      </pc:sldChg>
      <pc:sldChg chg="addSp delSp modSp add mod">
        <pc:chgData name="Linden, M van der" userId="7071751e-8507-462b-863d-5bb5459a0324" providerId="ADAL" clId="{7035CF14-FDD0-4856-A184-5D517AD78AA8}" dt="2024-09-02T12:38:48.237" v="1147" actId="1076"/>
        <pc:sldMkLst>
          <pc:docMk/>
          <pc:sldMk cId="1449792617" sldId="269"/>
        </pc:sldMkLst>
        <pc:spChg chg="mod">
          <ac:chgData name="Linden, M van der" userId="7071751e-8507-462b-863d-5bb5459a0324" providerId="ADAL" clId="{7035CF14-FDD0-4856-A184-5D517AD78AA8}" dt="2024-09-02T12:34:36.898" v="1025" actId="20577"/>
          <ac:spMkLst>
            <pc:docMk/>
            <pc:sldMk cId="1449792617" sldId="269"/>
            <ac:spMk id="2" creationId="{4145BFCE-BD01-E39F-A32E-3575CFE4C64A}"/>
          </ac:spMkLst>
        </pc:spChg>
        <pc:spChg chg="mod">
          <ac:chgData name="Linden, M van der" userId="7071751e-8507-462b-863d-5bb5459a0324" providerId="ADAL" clId="{7035CF14-FDD0-4856-A184-5D517AD78AA8}" dt="2024-09-02T12:37:01.240" v="1064" actId="20577"/>
          <ac:spMkLst>
            <pc:docMk/>
            <pc:sldMk cId="1449792617" sldId="269"/>
            <ac:spMk id="9" creationId="{359A9F60-0ABD-BEFE-878D-501849687BC7}"/>
          </ac:spMkLst>
        </pc:spChg>
        <pc:spChg chg="del">
          <ac:chgData name="Linden, M van der" userId="7071751e-8507-462b-863d-5bb5459a0324" providerId="ADAL" clId="{7035CF14-FDD0-4856-A184-5D517AD78AA8}" dt="2024-09-02T12:35:00.335" v="1032" actId="478"/>
          <ac:spMkLst>
            <pc:docMk/>
            <pc:sldMk cId="1449792617" sldId="269"/>
            <ac:spMk id="10" creationId="{D532BB07-1DE0-BDAB-4176-277949BB3B02}"/>
          </ac:spMkLst>
        </pc:spChg>
        <pc:spChg chg="mod">
          <ac:chgData name="Linden, M van der" userId="7071751e-8507-462b-863d-5bb5459a0324" providerId="ADAL" clId="{7035CF14-FDD0-4856-A184-5D517AD78AA8}" dt="2024-09-02T12:38:31.277" v="1141" actId="1076"/>
          <ac:spMkLst>
            <pc:docMk/>
            <pc:sldMk cId="1449792617" sldId="269"/>
            <ac:spMk id="14" creationId="{16AFD688-598B-912C-B0B0-CAB19206C76A}"/>
          </ac:spMkLst>
        </pc:spChg>
        <pc:spChg chg="del mod">
          <ac:chgData name="Linden, M van der" userId="7071751e-8507-462b-863d-5bb5459a0324" providerId="ADAL" clId="{7035CF14-FDD0-4856-A184-5D517AD78AA8}" dt="2024-09-02T12:34:58.982" v="1031" actId="478"/>
          <ac:spMkLst>
            <pc:docMk/>
            <pc:sldMk cId="1449792617" sldId="269"/>
            <ac:spMk id="17" creationId="{CCA99176-E6E1-55E8-1F8A-17E227A573B6}"/>
          </ac:spMkLst>
        </pc:spChg>
        <pc:picChg chg="add mod">
          <ac:chgData name="Linden, M van der" userId="7071751e-8507-462b-863d-5bb5459a0324" providerId="ADAL" clId="{7035CF14-FDD0-4856-A184-5D517AD78AA8}" dt="2024-09-02T12:36:49.597" v="1062" actId="1076"/>
          <ac:picMkLst>
            <pc:docMk/>
            <pc:sldMk cId="1449792617" sldId="269"/>
            <ac:picMk id="4" creationId="{6F321B94-EDE1-8D35-4A95-0069407100F2}"/>
          </ac:picMkLst>
        </pc:picChg>
        <pc:picChg chg="del">
          <ac:chgData name="Linden, M van der" userId="7071751e-8507-462b-863d-5bb5459a0324" providerId="ADAL" clId="{7035CF14-FDD0-4856-A184-5D517AD78AA8}" dt="2024-09-02T12:37:38.743" v="1140" actId="478"/>
          <ac:picMkLst>
            <pc:docMk/>
            <pc:sldMk cId="1449792617" sldId="269"/>
            <ac:picMk id="6" creationId="{3AE137DB-4026-7D03-0568-B44AEC3BDD90}"/>
          </ac:picMkLst>
        </pc:picChg>
        <pc:picChg chg="add mod">
          <ac:chgData name="Linden, M van der" userId="7071751e-8507-462b-863d-5bb5459a0324" providerId="ADAL" clId="{7035CF14-FDD0-4856-A184-5D517AD78AA8}" dt="2024-09-02T12:38:48.237" v="1147" actId="1076"/>
          <ac:picMkLst>
            <pc:docMk/>
            <pc:sldMk cId="1449792617" sldId="269"/>
            <ac:picMk id="7" creationId="{24DB12A9-FAC7-AF18-ECC3-B575963803B9}"/>
          </ac:picMkLst>
        </pc:picChg>
        <pc:picChg chg="del">
          <ac:chgData name="Linden, M van der" userId="7071751e-8507-462b-863d-5bb5459a0324" providerId="ADAL" clId="{7035CF14-FDD0-4856-A184-5D517AD78AA8}" dt="2024-09-02T12:34:57.104" v="1029" actId="478"/>
          <ac:picMkLst>
            <pc:docMk/>
            <pc:sldMk cId="1449792617" sldId="269"/>
            <ac:picMk id="8" creationId="{C21E9FCA-8F85-822F-487C-6B986297712A}"/>
          </ac:picMkLst>
        </pc:picChg>
        <pc:picChg chg="del">
          <ac:chgData name="Linden, M van der" userId="7071751e-8507-462b-863d-5bb5459a0324" providerId="ADAL" clId="{7035CF14-FDD0-4856-A184-5D517AD78AA8}" dt="2024-09-02T12:35:00.998" v="1033" actId="478"/>
          <ac:picMkLst>
            <pc:docMk/>
            <pc:sldMk cId="1449792617" sldId="269"/>
            <ac:picMk id="12" creationId="{F741CDE3-5220-0A34-AD25-DD3626CE6968}"/>
          </ac:picMkLst>
        </pc:picChg>
        <pc:picChg chg="del">
          <ac:chgData name="Linden, M van der" userId="7071751e-8507-462b-863d-5bb5459a0324" providerId="ADAL" clId="{7035CF14-FDD0-4856-A184-5D517AD78AA8}" dt="2024-09-02T12:35:02.990" v="1034" actId="478"/>
          <ac:picMkLst>
            <pc:docMk/>
            <pc:sldMk cId="1449792617" sldId="269"/>
            <ac:picMk id="13" creationId="{66523EAF-48E7-D21E-40A4-775373322E53}"/>
          </ac:picMkLst>
        </pc:picChg>
      </pc:sldChg>
      <pc:sldChg chg="delSp modSp add mod">
        <pc:chgData name="Linden, M van der" userId="7071751e-8507-462b-863d-5bb5459a0324" providerId="ADAL" clId="{7035CF14-FDD0-4856-A184-5D517AD78AA8}" dt="2024-09-02T12:41:07.328" v="1324" actId="20577"/>
        <pc:sldMkLst>
          <pc:docMk/>
          <pc:sldMk cId="632630582" sldId="270"/>
        </pc:sldMkLst>
        <pc:spChg chg="mod">
          <ac:chgData name="Linden, M van der" userId="7071751e-8507-462b-863d-5bb5459a0324" providerId="ADAL" clId="{7035CF14-FDD0-4856-A184-5D517AD78AA8}" dt="2024-09-02T12:40:04.461" v="1186" actId="20577"/>
          <ac:spMkLst>
            <pc:docMk/>
            <pc:sldMk cId="632630582" sldId="270"/>
            <ac:spMk id="2" creationId="{4145BFCE-BD01-E39F-A32E-3575CFE4C64A}"/>
          </ac:spMkLst>
        </pc:spChg>
        <pc:spChg chg="mod">
          <ac:chgData name="Linden, M van der" userId="7071751e-8507-462b-863d-5bb5459a0324" providerId="ADAL" clId="{7035CF14-FDD0-4856-A184-5D517AD78AA8}" dt="2024-09-02T12:41:07.328" v="1324" actId="20577"/>
          <ac:spMkLst>
            <pc:docMk/>
            <pc:sldMk cId="632630582" sldId="270"/>
            <ac:spMk id="9" creationId="{359A9F60-0ABD-BEFE-878D-501849687BC7}"/>
          </ac:spMkLst>
        </pc:spChg>
        <pc:spChg chg="del">
          <ac:chgData name="Linden, M van der" userId="7071751e-8507-462b-863d-5bb5459a0324" providerId="ADAL" clId="{7035CF14-FDD0-4856-A184-5D517AD78AA8}" dt="2024-09-02T12:40:32.558" v="1244" actId="478"/>
          <ac:spMkLst>
            <pc:docMk/>
            <pc:sldMk cId="632630582" sldId="270"/>
            <ac:spMk id="14" creationId="{16AFD688-598B-912C-B0B0-CAB19206C76A}"/>
          </ac:spMkLst>
        </pc:spChg>
        <pc:picChg chg="del">
          <ac:chgData name="Linden, M van der" userId="7071751e-8507-462b-863d-5bb5459a0324" providerId="ADAL" clId="{7035CF14-FDD0-4856-A184-5D517AD78AA8}" dt="2024-09-02T12:40:29.903" v="1243" actId="478"/>
          <ac:picMkLst>
            <pc:docMk/>
            <pc:sldMk cId="632630582" sldId="270"/>
            <ac:picMk id="4" creationId="{6F321B94-EDE1-8D35-4A95-0069407100F2}"/>
          </ac:picMkLst>
        </pc:picChg>
        <pc:picChg chg="del">
          <ac:chgData name="Linden, M van der" userId="7071751e-8507-462b-863d-5bb5459a0324" providerId="ADAL" clId="{7035CF14-FDD0-4856-A184-5D517AD78AA8}" dt="2024-09-02T12:40:33.254" v="1245" actId="478"/>
          <ac:picMkLst>
            <pc:docMk/>
            <pc:sldMk cId="632630582" sldId="270"/>
            <ac:picMk id="7" creationId="{24DB12A9-FAC7-AF18-ECC3-B575963803B9}"/>
          </ac:picMkLst>
        </pc:picChg>
      </pc:sldChg>
    </pc:docChg>
  </pc:docChgLst>
  <pc:docChgLst>
    <pc:chgData name="Linden, M van der" userId="7071751e-8507-462b-863d-5bb5459a0324" providerId="ADAL" clId="{5F2C59C9-4652-4971-9ECC-06537BFB3BD6}"/>
    <pc:docChg chg="custSel addSld delSld modSld sldOrd">
      <pc:chgData name="Linden, M van der" userId="7071751e-8507-462b-863d-5bb5459a0324" providerId="ADAL" clId="{5F2C59C9-4652-4971-9ECC-06537BFB3BD6}" dt="2024-09-04T07:47:11.911" v="395" actId="20577"/>
      <pc:docMkLst>
        <pc:docMk/>
      </pc:docMkLst>
      <pc:sldChg chg="modSp">
        <pc:chgData name="Linden, M van der" userId="7071751e-8507-462b-863d-5bb5459a0324" providerId="ADAL" clId="{5F2C59C9-4652-4971-9ECC-06537BFB3BD6}" dt="2024-09-03T08:42:51.180" v="92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5F2C59C9-4652-4971-9ECC-06537BFB3BD6}" dt="2024-09-03T08:42:51.180" v="92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modSp mod">
        <pc:chgData name="Linden, M van der" userId="7071751e-8507-462b-863d-5bb5459a0324" providerId="ADAL" clId="{5F2C59C9-4652-4971-9ECC-06537BFB3BD6}" dt="2024-09-03T08:47:58.383" v="178" actId="27636"/>
        <pc:sldMkLst>
          <pc:docMk/>
          <pc:sldMk cId="2673792796" sldId="260"/>
        </pc:sldMkLst>
        <pc:spChg chg="mod">
          <ac:chgData name="Linden, M van der" userId="7071751e-8507-462b-863d-5bb5459a0324" providerId="ADAL" clId="{5F2C59C9-4652-4971-9ECC-06537BFB3BD6}" dt="2024-09-03T08:47:58.383" v="178" actId="27636"/>
          <ac:spMkLst>
            <pc:docMk/>
            <pc:sldMk cId="2673792796" sldId="260"/>
            <ac:spMk id="2" creationId="{4145BFCE-BD01-E39F-A32E-3575CFE4C64A}"/>
          </ac:spMkLst>
        </pc:spChg>
      </pc:sldChg>
      <pc:sldChg chg="addSp modSp mod">
        <pc:chgData name="Linden, M van der" userId="7071751e-8507-462b-863d-5bb5459a0324" providerId="ADAL" clId="{5F2C59C9-4652-4971-9ECC-06537BFB3BD6}" dt="2024-09-03T08:47:35.018" v="160" actId="1076"/>
        <pc:sldMkLst>
          <pc:docMk/>
          <pc:sldMk cId="3662936300" sldId="268"/>
        </pc:sldMkLst>
        <pc:spChg chg="add mod">
          <ac:chgData name="Linden, M van der" userId="7071751e-8507-462b-863d-5bb5459a0324" providerId="ADAL" clId="{5F2C59C9-4652-4971-9ECC-06537BFB3BD6}" dt="2024-09-03T08:47:30.248" v="159" actId="20577"/>
          <ac:spMkLst>
            <pc:docMk/>
            <pc:sldMk cId="3662936300" sldId="268"/>
            <ac:spMk id="4" creationId="{1CC6F32C-99AE-549A-C5C3-04C147F024D0}"/>
          </ac:spMkLst>
        </pc:spChg>
        <pc:picChg chg="mod">
          <ac:chgData name="Linden, M van der" userId="7071751e-8507-462b-863d-5bb5459a0324" providerId="ADAL" clId="{5F2C59C9-4652-4971-9ECC-06537BFB3BD6}" dt="2024-09-03T08:47:35.018" v="160" actId="1076"/>
          <ac:picMkLst>
            <pc:docMk/>
            <pc:sldMk cId="3662936300" sldId="268"/>
            <ac:picMk id="7" creationId="{F00974E9-C0BA-4B36-B5E3-545A9D053618}"/>
          </ac:picMkLst>
        </pc:picChg>
      </pc:sldChg>
      <pc:sldChg chg="modSp mod">
        <pc:chgData name="Linden, M van der" userId="7071751e-8507-462b-863d-5bb5459a0324" providerId="ADAL" clId="{5F2C59C9-4652-4971-9ECC-06537BFB3BD6}" dt="2024-09-03T09:06:26.625" v="216" actId="12"/>
        <pc:sldMkLst>
          <pc:docMk/>
          <pc:sldMk cId="632630582" sldId="270"/>
        </pc:sldMkLst>
        <pc:spChg chg="mod">
          <ac:chgData name="Linden, M van der" userId="7071751e-8507-462b-863d-5bb5459a0324" providerId="ADAL" clId="{5F2C59C9-4652-4971-9ECC-06537BFB3BD6}" dt="2024-09-03T09:06:14.985" v="211" actId="20577"/>
          <ac:spMkLst>
            <pc:docMk/>
            <pc:sldMk cId="632630582" sldId="270"/>
            <ac:spMk id="2" creationId="{4145BFCE-BD01-E39F-A32E-3575CFE4C64A}"/>
          </ac:spMkLst>
        </pc:spChg>
        <pc:spChg chg="mod">
          <ac:chgData name="Linden, M van der" userId="7071751e-8507-462b-863d-5bb5459a0324" providerId="ADAL" clId="{5F2C59C9-4652-4971-9ECC-06537BFB3BD6}" dt="2024-09-03T09:06:26.625" v="216" actId="12"/>
          <ac:spMkLst>
            <pc:docMk/>
            <pc:sldMk cId="632630582" sldId="270"/>
            <ac:spMk id="9" creationId="{359A9F60-0ABD-BEFE-878D-501849687BC7}"/>
          </ac:spMkLst>
        </pc:spChg>
      </pc:sldChg>
      <pc:sldChg chg="addSp modSp mod">
        <pc:chgData name="Linden, M van der" userId="7071751e-8507-462b-863d-5bb5459a0324" providerId="ADAL" clId="{5F2C59C9-4652-4971-9ECC-06537BFB3BD6}" dt="2024-09-03T10:56:21.477" v="317" actId="20577"/>
        <pc:sldMkLst>
          <pc:docMk/>
          <pc:sldMk cId="3356084701" sldId="271"/>
        </pc:sldMkLst>
        <pc:spChg chg="mod">
          <ac:chgData name="Linden, M van der" userId="7071751e-8507-462b-863d-5bb5459a0324" providerId="ADAL" clId="{5F2C59C9-4652-4971-9ECC-06537BFB3BD6}" dt="2024-09-03T09:06:33.497" v="218" actId="20577"/>
          <ac:spMkLst>
            <pc:docMk/>
            <pc:sldMk cId="3356084701" sldId="271"/>
            <ac:spMk id="2" creationId="{4145BFCE-BD01-E39F-A32E-3575CFE4C64A}"/>
          </ac:spMkLst>
        </pc:spChg>
        <pc:spChg chg="mod">
          <ac:chgData name="Linden, M van der" userId="7071751e-8507-462b-863d-5bb5459a0324" providerId="ADAL" clId="{5F2C59C9-4652-4971-9ECC-06537BFB3BD6}" dt="2024-09-03T10:56:21.477" v="317" actId="20577"/>
          <ac:spMkLst>
            <pc:docMk/>
            <pc:sldMk cId="3356084701" sldId="271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5F2C59C9-4652-4971-9ECC-06537BFB3BD6}" dt="2024-09-03T09:03:44.745" v="203" actId="14100"/>
          <ac:picMkLst>
            <pc:docMk/>
            <pc:sldMk cId="3356084701" sldId="271"/>
            <ac:picMk id="3" creationId="{1999C57B-CB2F-67A8-18F7-4E217CC36B07}"/>
          </ac:picMkLst>
        </pc:picChg>
      </pc:sldChg>
      <pc:sldChg chg="addSp delSp modSp new mod ord">
        <pc:chgData name="Linden, M van der" userId="7071751e-8507-462b-863d-5bb5459a0324" providerId="ADAL" clId="{5F2C59C9-4652-4971-9ECC-06537BFB3BD6}" dt="2024-09-03T10:46:16.966" v="222"/>
        <pc:sldMkLst>
          <pc:docMk/>
          <pc:sldMk cId="2351634230" sldId="272"/>
        </pc:sldMkLst>
        <pc:spChg chg="del">
          <ac:chgData name="Linden, M van der" userId="7071751e-8507-462b-863d-5bb5459a0324" providerId="ADAL" clId="{5F2C59C9-4652-4971-9ECC-06537BFB3BD6}" dt="2024-09-03T09:00:51.017" v="183" actId="478"/>
          <ac:spMkLst>
            <pc:docMk/>
            <pc:sldMk cId="2351634230" sldId="272"/>
            <ac:spMk id="2" creationId="{F69F87E0-AFFD-1839-586D-1507333A5ABE}"/>
          </ac:spMkLst>
        </pc:spChg>
        <pc:spChg chg="del">
          <ac:chgData name="Linden, M van der" userId="7071751e-8507-462b-863d-5bb5459a0324" providerId="ADAL" clId="{5F2C59C9-4652-4971-9ECC-06537BFB3BD6}" dt="2024-09-03T09:01:31.958" v="184" actId="478"/>
          <ac:spMkLst>
            <pc:docMk/>
            <pc:sldMk cId="2351634230" sldId="272"/>
            <ac:spMk id="3" creationId="{0100ABC4-9233-22D6-1667-8CC135A5784E}"/>
          </ac:spMkLst>
        </pc:spChg>
        <pc:picChg chg="add mod">
          <ac:chgData name="Linden, M van der" userId="7071751e-8507-462b-863d-5bb5459a0324" providerId="ADAL" clId="{5F2C59C9-4652-4971-9ECC-06537BFB3BD6}" dt="2024-09-03T09:01:50.514" v="189" actId="14100"/>
          <ac:picMkLst>
            <pc:docMk/>
            <pc:sldMk cId="2351634230" sldId="272"/>
            <ac:picMk id="5" creationId="{5243F365-73DB-3A1C-CE18-8E6A6CF8B456}"/>
          </ac:picMkLst>
        </pc:picChg>
        <pc:picChg chg="add mod">
          <ac:chgData name="Linden, M van der" userId="7071751e-8507-462b-863d-5bb5459a0324" providerId="ADAL" clId="{5F2C59C9-4652-4971-9ECC-06537BFB3BD6}" dt="2024-09-03T09:04:40.408" v="204" actId="14100"/>
          <ac:picMkLst>
            <pc:docMk/>
            <pc:sldMk cId="2351634230" sldId="272"/>
            <ac:picMk id="7" creationId="{36985450-5259-469B-621E-79B14A97211B}"/>
          </ac:picMkLst>
        </pc:picChg>
      </pc:sldChg>
      <pc:sldChg chg="addSp delSp modSp new mod">
        <pc:chgData name="Linden, M van der" userId="7071751e-8507-462b-863d-5bb5459a0324" providerId="ADAL" clId="{5F2C59C9-4652-4971-9ECC-06537BFB3BD6}" dt="2024-09-03T10:48:48.056" v="231" actId="14100"/>
        <pc:sldMkLst>
          <pc:docMk/>
          <pc:sldMk cId="4228748889" sldId="273"/>
        </pc:sldMkLst>
        <pc:spChg chg="del">
          <ac:chgData name="Linden, M van der" userId="7071751e-8507-462b-863d-5bb5459a0324" providerId="ADAL" clId="{5F2C59C9-4652-4971-9ECC-06537BFB3BD6}" dt="2024-09-03T10:48:25.165" v="224" actId="478"/>
          <ac:spMkLst>
            <pc:docMk/>
            <pc:sldMk cId="4228748889" sldId="273"/>
            <ac:spMk id="2" creationId="{03E664F3-3BB1-9793-2399-839A26807258}"/>
          </ac:spMkLst>
        </pc:spChg>
        <pc:spChg chg="del">
          <ac:chgData name="Linden, M van der" userId="7071751e-8507-462b-863d-5bb5459a0324" providerId="ADAL" clId="{5F2C59C9-4652-4971-9ECC-06537BFB3BD6}" dt="2024-09-03T10:48:27.407" v="225" actId="478"/>
          <ac:spMkLst>
            <pc:docMk/>
            <pc:sldMk cId="4228748889" sldId="273"/>
            <ac:spMk id="3" creationId="{0838DFA1-5972-1317-A8A4-D2C9CA127B84}"/>
          </ac:spMkLst>
        </pc:spChg>
        <pc:picChg chg="add mod">
          <ac:chgData name="Linden, M van der" userId="7071751e-8507-462b-863d-5bb5459a0324" providerId="ADAL" clId="{5F2C59C9-4652-4971-9ECC-06537BFB3BD6}" dt="2024-09-03T10:48:48.056" v="231" actId="14100"/>
          <ac:picMkLst>
            <pc:docMk/>
            <pc:sldMk cId="4228748889" sldId="273"/>
            <ac:picMk id="5" creationId="{3C812148-7CC2-A1A6-3FA4-2F0B51F8D0D4}"/>
          </ac:picMkLst>
        </pc:picChg>
      </pc:sldChg>
      <pc:sldChg chg="addSp delSp modSp new mod">
        <pc:chgData name="Linden, M van der" userId="7071751e-8507-462b-863d-5bb5459a0324" providerId="ADAL" clId="{5F2C59C9-4652-4971-9ECC-06537BFB3BD6}" dt="2024-09-03T10:52:31.733" v="269" actId="14100"/>
        <pc:sldMkLst>
          <pc:docMk/>
          <pc:sldMk cId="1862702730" sldId="274"/>
        </pc:sldMkLst>
        <pc:spChg chg="del">
          <ac:chgData name="Linden, M van der" userId="7071751e-8507-462b-863d-5bb5459a0324" providerId="ADAL" clId="{5F2C59C9-4652-4971-9ECC-06537BFB3BD6}" dt="2024-09-03T10:49:43.083" v="233" actId="478"/>
          <ac:spMkLst>
            <pc:docMk/>
            <pc:sldMk cId="1862702730" sldId="274"/>
            <ac:spMk id="2" creationId="{48DB741B-1B83-BAEB-69CE-C987B1B5311D}"/>
          </ac:spMkLst>
        </pc:spChg>
        <pc:spChg chg="del">
          <ac:chgData name="Linden, M van der" userId="7071751e-8507-462b-863d-5bb5459a0324" providerId="ADAL" clId="{5F2C59C9-4652-4971-9ECC-06537BFB3BD6}" dt="2024-09-03T10:49:44.283" v="234" actId="478"/>
          <ac:spMkLst>
            <pc:docMk/>
            <pc:sldMk cId="1862702730" sldId="274"/>
            <ac:spMk id="3" creationId="{BDF21160-87C7-940C-E379-7E9F1A41A8B3}"/>
          </ac:spMkLst>
        </pc:spChg>
        <pc:picChg chg="add del mod">
          <ac:chgData name="Linden, M van der" userId="7071751e-8507-462b-863d-5bb5459a0324" providerId="ADAL" clId="{5F2C59C9-4652-4971-9ECC-06537BFB3BD6}" dt="2024-09-03T10:50:33.389" v="239" actId="478"/>
          <ac:picMkLst>
            <pc:docMk/>
            <pc:sldMk cId="1862702730" sldId="274"/>
            <ac:picMk id="5" creationId="{3ACBE07F-A78E-936D-780A-DB142D3A87D0}"/>
          </ac:picMkLst>
        </pc:picChg>
        <pc:picChg chg="add del mod">
          <ac:chgData name="Linden, M van der" userId="7071751e-8507-462b-863d-5bb5459a0324" providerId="ADAL" clId="{5F2C59C9-4652-4971-9ECC-06537BFB3BD6}" dt="2024-09-03T10:51:39.566" v="255" actId="478"/>
          <ac:picMkLst>
            <pc:docMk/>
            <pc:sldMk cId="1862702730" sldId="274"/>
            <ac:picMk id="7" creationId="{CF58D27C-20F8-B977-96BB-145502160801}"/>
          </ac:picMkLst>
        </pc:picChg>
        <pc:picChg chg="add mod">
          <ac:chgData name="Linden, M van der" userId="7071751e-8507-462b-863d-5bb5459a0324" providerId="ADAL" clId="{5F2C59C9-4652-4971-9ECC-06537BFB3BD6}" dt="2024-09-03T10:52:03.566" v="262" actId="14100"/>
          <ac:picMkLst>
            <pc:docMk/>
            <pc:sldMk cId="1862702730" sldId="274"/>
            <ac:picMk id="9" creationId="{B3328371-5855-F70F-3013-CEDDCB451993}"/>
          </ac:picMkLst>
        </pc:picChg>
        <pc:picChg chg="add mod">
          <ac:chgData name="Linden, M van der" userId="7071751e-8507-462b-863d-5bb5459a0324" providerId="ADAL" clId="{5F2C59C9-4652-4971-9ECC-06537BFB3BD6}" dt="2024-09-03T10:52:00.294" v="261" actId="14100"/>
          <ac:picMkLst>
            <pc:docMk/>
            <pc:sldMk cId="1862702730" sldId="274"/>
            <ac:picMk id="11" creationId="{21C42F1D-F72E-A754-5216-C51B94D274DA}"/>
          </ac:picMkLst>
        </pc:picChg>
        <pc:picChg chg="add mod">
          <ac:chgData name="Linden, M van der" userId="7071751e-8507-462b-863d-5bb5459a0324" providerId="ADAL" clId="{5F2C59C9-4652-4971-9ECC-06537BFB3BD6}" dt="2024-09-03T10:52:31.733" v="269" actId="14100"/>
          <ac:picMkLst>
            <pc:docMk/>
            <pc:sldMk cId="1862702730" sldId="274"/>
            <ac:picMk id="13" creationId="{EDB99C2A-C8A9-4B58-1606-E18871D4B223}"/>
          </ac:picMkLst>
        </pc:picChg>
      </pc:sldChg>
      <pc:sldChg chg="delSp new del mod">
        <pc:chgData name="Linden, M van der" userId="7071751e-8507-462b-863d-5bb5459a0324" providerId="ADAL" clId="{5F2C59C9-4652-4971-9ECC-06537BFB3BD6}" dt="2024-09-04T07:43:31.127" v="321" actId="47"/>
        <pc:sldMkLst>
          <pc:docMk/>
          <pc:sldMk cId="2058363556" sldId="275"/>
        </pc:sldMkLst>
        <pc:spChg chg="del">
          <ac:chgData name="Linden, M van der" userId="7071751e-8507-462b-863d-5bb5459a0324" providerId="ADAL" clId="{5F2C59C9-4652-4971-9ECC-06537BFB3BD6}" dt="2024-09-04T07:43:14.074" v="319" actId="478"/>
          <ac:spMkLst>
            <pc:docMk/>
            <pc:sldMk cId="2058363556" sldId="275"/>
            <ac:spMk id="2" creationId="{435F70DD-34E9-F0A4-21BF-EAF3C7A0236E}"/>
          </ac:spMkLst>
        </pc:spChg>
        <pc:spChg chg="del">
          <ac:chgData name="Linden, M van der" userId="7071751e-8507-462b-863d-5bb5459a0324" providerId="ADAL" clId="{5F2C59C9-4652-4971-9ECC-06537BFB3BD6}" dt="2024-09-04T07:43:15.980" v="320" actId="478"/>
          <ac:spMkLst>
            <pc:docMk/>
            <pc:sldMk cId="2058363556" sldId="275"/>
            <ac:spMk id="3" creationId="{919E2C15-444F-CA27-A9F9-91AD6B6F815D}"/>
          </ac:spMkLst>
        </pc:spChg>
      </pc:sldChg>
      <pc:sldChg chg="delSp modSp new mod">
        <pc:chgData name="Linden, M van der" userId="7071751e-8507-462b-863d-5bb5459a0324" providerId="ADAL" clId="{5F2C59C9-4652-4971-9ECC-06537BFB3BD6}" dt="2024-09-04T07:47:11.911" v="395" actId="20577"/>
        <pc:sldMkLst>
          <pc:docMk/>
          <pc:sldMk cId="3856674345" sldId="275"/>
        </pc:sldMkLst>
        <pc:spChg chg="mod">
          <ac:chgData name="Linden, M van der" userId="7071751e-8507-462b-863d-5bb5459a0324" providerId="ADAL" clId="{5F2C59C9-4652-4971-9ECC-06537BFB3BD6}" dt="2024-09-04T07:47:11.911" v="395" actId="20577"/>
          <ac:spMkLst>
            <pc:docMk/>
            <pc:sldMk cId="3856674345" sldId="275"/>
            <ac:spMk id="2" creationId="{E43A8F8F-9882-4E83-2288-80D6844FE345}"/>
          </ac:spMkLst>
        </pc:spChg>
        <pc:spChg chg="del">
          <ac:chgData name="Linden, M van der" userId="7071751e-8507-462b-863d-5bb5459a0324" providerId="ADAL" clId="{5F2C59C9-4652-4971-9ECC-06537BFB3BD6}" dt="2024-09-04T07:44:14.143" v="350" actId="478"/>
          <ac:spMkLst>
            <pc:docMk/>
            <pc:sldMk cId="3856674345" sldId="275"/>
            <ac:spMk id="3" creationId="{8F4AE1CD-88A7-5986-AC81-F170F398BE7E}"/>
          </ac:spMkLst>
        </pc:spChg>
      </pc:sldChg>
      <pc:sldChg chg="delSp modSp new mod">
        <pc:chgData name="Linden, M van der" userId="7071751e-8507-462b-863d-5bb5459a0324" providerId="ADAL" clId="{5F2C59C9-4652-4971-9ECC-06537BFB3BD6}" dt="2024-09-04T07:46:42.214" v="390" actId="478"/>
        <pc:sldMkLst>
          <pc:docMk/>
          <pc:sldMk cId="1738087719" sldId="276"/>
        </pc:sldMkLst>
        <pc:spChg chg="mod">
          <ac:chgData name="Linden, M van der" userId="7071751e-8507-462b-863d-5bb5459a0324" providerId="ADAL" clId="{5F2C59C9-4652-4971-9ECC-06537BFB3BD6}" dt="2024-09-04T07:46:38.934" v="389" actId="20577"/>
          <ac:spMkLst>
            <pc:docMk/>
            <pc:sldMk cId="1738087719" sldId="276"/>
            <ac:spMk id="2" creationId="{E9DB2749-A474-FF8D-00D4-F03DCE940B02}"/>
          </ac:spMkLst>
        </pc:spChg>
        <pc:spChg chg="del">
          <ac:chgData name="Linden, M van der" userId="7071751e-8507-462b-863d-5bb5459a0324" providerId="ADAL" clId="{5F2C59C9-4652-4971-9ECC-06537BFB3BD6}" dt="2024-09-04T07:46:42.214" v="390" actId="478"/>
          <ac:spMkLst>
            <pc:docMk/>
            <pc:sldMk cId="1738087719" sldId="276"/>
            <ac:spMk id="3" creationId="{B10DCD25-E272-145E-4C9C-2997B2B478B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r>
            <a:rPr lang="nl-NL"/>
            <a:t>Leswijzer bekijken</a:t>
          </a:r>
          <a:endParaRPr lang="en-US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r>
            <a:rPr lang="nl-NL"/>
            <a:t>Voorbereidingen uitvoeren</a:t>
          </a:r>
          <a:endParaRPr lang="en-US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r>
            <a:rPr lang="nl-NL"/>
            <a:t>Uitleg hoofdstuk 1,2 en 3</a:t>
          </a:r>
          <a:endParaRPr lang="en-US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r>
            <a:rPr lang="nl-NL" dirty="0"/>
            <a:t>Project </a:t>
          </a:r>
          <a:r>
            <a:rPr lang="nl-NL"/>
            <a:t>starten en voorbeeld </a:t>
          </a:r>
          <a:r>
            <a:rPr lang="nl-NL" dirty="0"/>
            <a:t>scripts uitvoeren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F4C9F15D-6934-4EB0-B759-59011188A164}">
      <dgm:prSet/>
      <dgm:spPr/>
      <dgm:t>
        <a:bodyPr/>
        <a:lstStyle/>
        <a:p>
          <a:r>
            <a:rPr lang="nl-NL" dirty="0"/>
            <a:t>Opgave maken uit Boek</a:t>
          </a:r>
          <a:endParaRPr lang="en-US" dirty="0"/>
        </a:p>
      </dgm:t>
    </dgm:pt>
    <dgm:pt modelId="{DDFECE6D-B42A-4E02-A7E6-6837178C5B4D}" type="parTrans" cxnId="{FA707094-98C9-4F16-8B5B-7C3170791F97}">
      <dgm:prSet/>
      <dgm:spPr/>
      <dgm:t>
        <a:bodyPr/>
        <a:lstStyle/>
        <a:p>
          <a:endParaRPr lang="en-US"/>
        </a:p>
      </dgm:t>
    </dgm:pt>
    <dgm:pt modelId="{C90EC299-BA00-421E-8193-D2534B1827CA}" type="sibTrans" cxnId="{FA707094-98C9-4F16-8B5B-7C3170791F97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5"/>
      <dgm:spPr/>
    </dgm:pt>
    <dgm:pt modelId="{B0A9D02A-2191-495C-A6C9-65AD60C22104}" type="pres">
      <dgm:prSet presAssocID="{691514B3-2175-46BF-B99C-D3FF507218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5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5"/>
      <dgm:spPr/>
    </dgm:pt>
    <dgm:pt modelId="{232F4CB8-7CAC-437F-83FD-0DE8BF990EC6}" type="pres">
      <dgm:prSet presAssocID="{E812CDC6-A2A1-4413-98EE-8B80E207C3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5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5"/>
      <dgm:spPr/>
    </dgm:pt>
    <dgm:pt modelId="{DCC549F7-5504-4C01-AD08-0B29155E89AE}" type="pres">
      <dgm:prSet presAssocID="{D66DA43A-6539-4CA5-9FD0-2CAD4B74C5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5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5"/>
      <dgm:spPr/>
    </dgm:pt>
    <dgm:pt modelId="{B36F5171-8BFC-4FAB-B06E-E1062DC51571}" type="pres">
      <dgm:prSet presAssocID="{28FF01E1-58CA-4BD2-A818-0AB6D08C1F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5">
        <dgm:presLayoutVars>
          <dgm:chMax val="0"/>
          <dgm:chPref val="0"/>
        </dgm:presLayoutVars>
      </dgm:prSet>
      <dgm:spPr/>
    </dgm:pt>
    <dgm:pt modelId="{839EB78A-26CE-4699-A8CD-252B7B82EAD4}" type="pres">
      <dgm:prSet presAssocID="{2BC956DC-069C-477D-A021-329DE5CB2CE9}" presName="sibTrans" presStyleCnt="0"/>
      <dgm:spPr/>
    </dgm:pt>
    <dgm:pt modelId="{AFB0108E-8E6F-4277-A6D3-108DCB8D012B}" type="pres">
      <dgm:prSet presAssocID="{F4C9F15D-6934-4EB0-B759-59011188A164}" presName="compNode" presStyleCnt="0"/>
      <dgm:spPr/>
    </dgm:pt>
    <dgm:pt modelId="{A839EE59-EA46-48AD-8C99-5C98A5FCADA0}" type="pres">
      <dgm:prSet presAssocID="{F4C9F15D-6934-4EB0-B759-59011188A164}" presName="bgRect" presStyleLbl="bgShp" presStyleIdx="4" presStyleCnt="5"/>
      <dgm:spPr/>
    </dgm:pt>
    <dgm:pt modelId="{9E9A191F-6606-490E-8E03-1309BC500150}" type="pres">
      <dgm:prSet presAssocID="{F4C9F15D-6934-4EB0-B759-59011188A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5A2E4430-700D-4981-843D-B29DC8A47FA9}" type="pres">
      <dgm:prSet presAssocID="{F4C9F15D-6934-4EB0-B759-59011188A164}" presName="spaceRect" presStyleCnt="0"/>
      <dgm:spPr/>
    </dgm:pt>
    <dgm:pt modelId="{C58A03A7-E801-4F81-8FB7-F0A925C6BFCF}" type="pres">
      <dgm:prSet presAssocID="{F4C9F15D-6934-4EB0-B759-59011188A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A707094-98C9-4F16-8B5B-7C3170791F97}" srcId="{BE8A1E54-B090-491D-A11D-59B8B64A34E2}" destId="{F4C9F15D-6934-4EB0-B759-59011188A164}" srcOrd="4" destOrd="0" parTransId="{DDFECE6D-B42A-4E02-A7E6-6837178C5B4D}" sibTransId="{C90EC299-BA00-421E-8193-D2534B1827CA}"/>
    <dgm:cxn modelId="{22EA0EA3-909F-48DF-B3C9-A8F761898202}" type="presOf" srcId="{F4C9F15D-6934-4EB0-B759-59011188A164}" destId="{C58A03A7-E801-4F81-8FB7-F0A925C6BFCF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  <dgm:cxn modelId="{313333F9-7817-4593-A9A2-ECEBFD2D5CD8}" type="presParOf" srcId="{4CE2FEFF-E709-4F12-BCF3-E596AE21D24C}" destId="{839EB78A-26CE-4699-A8CD-252B7B82EAD4}" srcOrd="7" destOrd="0" presId="urn:microsoft.com/office/officeart/2018/2/layout/IconVerticalSolidList"/>
    <dgm:cxn modelId="{25A4C89A-A2BC-4E22-BD37-396FDB1947A4}" type="presParOf" srcId="{4CE2FEFF-E709-4F12-BCF3-E596AE21D24C}" destId="{AFB0108E-8E6F-4277-A6D3-108DCB8D012B}" srcOrd="8" destOrd="0" presId="urn:microsoft.com/office/officeart/2018/2/layout/IconVerticalSolidList"/>
    <dgm:cxn modelId="{BE9A6D8E-FD24-4691-A9B5-62A273B39A61}" type="presParOf" srcId="{AFB0108E-8E6F-4277-A6D3-108DCB8D012B}" destId="{A839EE59-EA46-48AD-8C99-5C98A5FCADA0}" srcOrd="0" destOrd="0" presId="urn:microsoft.com/office/officeart/2018/2/layout/IconVerticalSolidList"/>
    <dgm:cxn modelId="{B72D4C57-70B6-4B7D-A50D-B9DE162B5499}" type="presParOf" srcId="{AFB0108E-8E6F-4277-A6D3-108DCB8D012B}" destId="{9E9A191F-6606-490E-8E03-1309BC500150}" srcOrd="1" destOrd="0" presId="urn:microsoft.com/office/officeart/2018/2/layout/IconVerticalSolidList"/>
    <dgm:cxn modelId="{F869641F-34B0-4E7F-9C06-38432C2DEA55}" type="presParOf" srcId="{AFB0108E-8E6F-4277-A6D3-108DCB8D012B}" destId="{5A2E4430-700D-4981-843D-B29DC8A47FA9}" srcOrd="2" destOrd="0" presId="urn:microsoft.com/office/officeart/2018/2/layout/IconVerticalSolidList"/>
    <dgm:cxn modelId="{C4603D35-6BAD-4498-B533-3F2A743CDF11}" type="presParOf" srcId="{AFB0108E-8E6F-4277-A6D3-108DCB8D012B}" destId="{C58A03A7-E801-4F81-8FB7-F0A925C6BF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Leswijzer bekijken</a:t>
          </a:r>
          <a:endParaRPr lang="en-US" sz="1900" kern="1200"/>
        </a:p>
      </dsp:txBody>
      <dsp:txXfrm>
        <a:off x="1074268" y="4366"/>
        <a:ext cx="5170996" cy="930102"/>
      </dsp:txXfrm>
    </dsp:sp>
    <dsp:sp modelId="{A2AADEB7-637A-4BBF-B439-72691E9AA0CD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Voorbereidingen uitvoeren</a:t>
          </a:r>
          <a:endParaRPr lang="en-US" sz="1900" kern="1200"/>
        </a:p>
      </dsp:txBody>
      <dsp:txXfrm>
        <a:off x="1074268" y="1166994"/>
        <a:ext cx="5170996" cy="930102"/>
      </dsp:txXfrm>
    </dsp:sp>
    <dsp:sp modelId="{AEA018BA-51C0-492A-AF49-17B150C45F6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Uitleg hoofdstuk 1,2 en 3</a:t>
          </a:r>
          <a:endParaRPr lang="en-US" sz="1900" kern="1200"/>
        </a:p>
      </dsp:txBody>
      <dsp:txXfrm>
        <a:off x="1074268" y="2329622"/>
        <a:ext cx="5170996" cy="930102"/>
      </dsp:txXfrm>
    </dsp:sp>
    <dsp:sp modelId="{911701D2-5610-4495-9374-EF9DF36EFBFA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Project </a:t>
          </a:r>
          <a:r>
            <a:rPr lang="nl-NL" sz="1900" kern="1200"/>
            <a:t>starten en voorbeeld </a:t>
          </a:r>
          <a:r>
            <a:rPr lang="nl-NL" sz="1900" kern="1200" dirty="0"/>
            <a:t>scripts uitvoeren</a:t>
          </a:r>
          <a:endParaRPr lang="en-US" sz="1900" kern="1200" dirty="0"/>
        </a:p>
      </dsp:txBody>
      <dsp:txXfrm>
        <a:off x="1074268" y="3492250"/>
        <a:ext cx="5170996" cy="930102"/>
      </dsp:txXfrm>
    </dsp:sp>
    <dsp:sp modelId="{A839EE59-EA46-48AD-8C99-5C98A5FCADA0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191F-6606-490E-8E03-1309BC500150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03A7-E801-4F81-8FB7-F0A925C6BFCF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Opgave maken uit Boek</a:t>
          </a:r>
          <a:endParaRPr lang="en-US" sz="1900" kern="1200" dirty="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4D7C-7C1F-435F-9264-83CD9004D9F1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7A00A-67F5-4A72-96D8-04E65413EB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19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3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48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4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4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07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8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56420-7FAC-351B-2A40-30EB3096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7BEB74-455F-794E-3A91-24235BD6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BFBC27-0895-3A32-328B-04878DD5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2FBAA0-FF38-758C-1905-6A3EE31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BE7F36-B8D6-68BC-9C4C-1787BAE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9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2E71-0259-9145-45FD-D3D6AB36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657ECA-0FA4-2263-7491-E9155AE2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DDA18D-F2B1-A346-5D30-B499E522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F5C6B7-D3BC-3767-1857-5631036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0410D-F7FB-E665-937E-60F8FCD5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5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727980-88F3-3CCC-7233-9A620200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09D305-770C-3447-53AF-F8947268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866A8-2532-EE2F-6F0E-8153ED3C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707EBA-293B-B96B-47C1-7EC31B89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EEF2BD-1FD1-D2FC-BFC2-D1C6EF17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5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A822-1C8F-DCF2-D116-774FD575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F7B87B-58AC-83E0-0DB1-370C6298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586693-3C68-7C18-2A71-8AC06B2A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8CAED6-4CA9-8188-A714-050BD1FC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088F95-5FA1-3CF6-B80D-879294E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5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EC6C-9798-E40D-70EE-9A914F4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4BEC14-9242-A24D-F32D-4BF83B28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E3BD3-BE73-F634-2483-64250EB8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D07C3-5A7C-858A-4157-B609884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5C2D69-CD12-750A-181E-00AA2707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8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1EF6-076E-0D4E-0779-17D7FE72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CC606E-2627-84B8-2433-85E10F806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CDB0F5-AF33-5FEB-CC29-55A20234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015285-8CA0-EE25-2015-F72349E6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D98AFC-D20B-3AE1-33D5-3A0DEE27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0AFCD7-7A16-514E-B259-87CEEDC3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6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D918-F730-3E93-BE0A-53699B6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6C774C-2A92-9EBF-FD31-6481D79E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4C88D0-235F-BFA5-8A2C-8CA6D66D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F0CBA2-1123-021D-7D2B-C7A18C46C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12D5CF6-702E-6E42-0607-B6B3494A6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F3E111A-F44C-DC99-9866-B9C4762B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EB411C-CE24-660E-D479-A4A8AC1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3CE8F2-CB27-D2DB-9620-EFA9BE3C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2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E429E-F268-5FA8-5A12-6F1BC31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F782A0-2F4F-7660-D2B3-38E5310E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A2DF5C-74A8-1D99-C949-ACD0124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560CE8-C790-33D5-3E3D-0F57E70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49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DDC2E8-8D22-1440-E598-5E06052F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B29304-8F76-4728-0CE9-6CDC9D45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823DAD-0B2F-CEFF-513C-3277B263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B2E5-EEFD-03A7-542D-1C072D4F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51E56-6ED1-42FD-7E7F-619D6900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73EFF8-F051-E2EA-AACA-6A752BFE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7BA5E0-8F7A-7F38-B70F-4A56DA3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5DDB8D-E524-BD8F-D048-8F1F772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DC0CC1-71EA-5E97-0623-84F5F49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0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212DD-2D05-143D-E966-91E1F6A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C5C5BE2-AE79-8916-8A83-0FBAC78A8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3EFAAA-D287-9BC7-4DC5-07F62BA2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DE5F37-0B57-8E8A-DE4F-5C36F859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1DA866-EFE2-5CA1-6BCD-CDAE4321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688F96-161B-669A-8DFD-EF77A0C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05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F8F02B-6816-BF54-C67B-1510B022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7532F8-31F5-34F6-22C2-BE41976C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4BAD3E-E978-2569-FE02-AC06D595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FA4EF-543C-4545-BFDE-8938B35BD8E9}" type="datetimeFigureOut">
              <a:rPr lang="nl-NL" smtClean="0"/>
              <a:t>4-9-2024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37097-3FD2-B5BA-F5CF-54674387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12C692-5BD7-6D7F-B882-9BC8A94B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s://classroom.github.com/a/YkqL1Jw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7B1965-8C01-3FE4-535B-0AFFA3C4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1: Hello World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F17F751E-6623-5426-8877-EA6F623D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2: variabele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D7848A93-6AD1-CDBE-CE27-4645D919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72" y="2633472"/>
            <a:ext cx="848840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3: short echo tag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D205DD53-07DC-88BC-1E13-8566D9A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51" y="1818226"/>
            <a:ext cx="9126561" cy="41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4: require function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DD65952B-FA8F-0769-60D9-78DEB5F2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9" y="2031787"/>
            <a:ext cx="5465950" cy="2794426"/>
          </a:xfrm>
          <a:prstGeom prst="rect">
            <a:avLst/>
          </a:prstGeom>
        </p:spPr>
      </p:pic>
      <p:pic>
        <p:nvPicPr>
          <p:cNvPr id="11" name="Afbeelding 10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CB096127-4B4F-35FC-645E-E82B44767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9" y="4935089"/>
            <a:ext cx="7341815" cy="18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5: constants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multimedia, software&#10;&#10;Automatisch gegenereerde beschrijving">
            <a:extLst>
              <a:ext uri="{FF2B5EF4-FFF2-40B4-BE49-F238E27FC236}">
                <a16:creationId xmlns:a16="http://schemas.microsoft.com/office/drawing/2014/main" id="{36F0AE28-2077-E595-63CF-62A4B1773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1885734"/>
            <a:ext cx="803069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6: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var_dump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B715C63-E94A-E815-2FCD-7822B73B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1852392"/>
            <a:ext cx="904048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6: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var_dump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6202341-1609-22C7-0E5C-8811FACBE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38" y="2114779"/>
            <a:ext cx="4401164" cy="2105319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BBD963E-9638-D8A7-B2E8-FB8C8580A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62" y="4538857"/>
            <a:ext cx="576342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2749-A474-FF8D-00D4-F03DCE940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hoofdstuk 3 bekijken</a:t>
            </a:r>
          </a:p>
        </p:txBody>
      </p:sp>
    </p:spTree>
    <p:extLst>
      <p:ext uri="{BB962C8B-B14F-4D97-AF65-F5344CB8AC3E}">
        <p14:creationId xmlns:p14="http://schemas.microsoft.com/office/powerpoint/2010/main" val="173808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3C812148-7CC2-A1A6-3FA4-2F0B51F8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8690" y="1223256"/>
            <a:ext cx="9169709" cy="52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4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5243F365-73DB-3A1C-CE18-8E6A6CF8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6" y="488760"/>
            <a:ext cx="5658957" cy="3524439"/>
          </a:xfrm>
          <a:prstGeom prst="rect">
            <a:avLst/>
          </a:prstGeom>
        </p:spPr>
      </p:pic>
      <p:pic>
        <p:nvPicPr>
          <p:cNvPr id="7" name="Afbeelding 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36985450-5259-469B-621E-79B14A97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581893"/>
            <a:ext cx="5473347" cy="57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/>
              <a:t>Wat gaan we doen vandaag?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5173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schermopname, Lettertype, wit&#10;&#10;Automatisch gegenereerde beschrijving">
            <a:extLst>
              <a:ext uri="{FF2B5EF4-FFF2-40B4-BE49-F238E27FC236}">
                <a16:creationId xmlns:a16="http://schemas.microsoft.com/office/drawing/2014/main" id="{B3328371-5855-F70F-3013-CEDDCB45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6660" y="2339870"/>
            <a:ext cx="6217387" cy="2307175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21C42F1D-F72E-A754-5216-C51B94D27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50702" y="394678"/>
            <a:ext cx="6217386" cy="1671188"/>
          </a:xfrm>
          <a:prstGeom prst="rect">
            <a:avLst/>
          </a:prstGeom>
        </p:spPr>
      </p:pic>
      <p:pic>
        <p:nvPicPr>
          <p:cNvPr id="13" name="Afbeelding 12" descr="Afbeelding met tekst, schermopname, document, Lettertype&#10;&#10;Automatisch gegenereerde beschrijving">
            <a:extLst>
              <a:ext uri="{FF2B5EF4-FFF2-40B4-BE49-F238E27FC236}">
                <a16:creationId xmlns:a16="http://schemas.microsoft.com/office/drawing/2014/main" id="{EDB99C2A-C8A9-4B58-1606-E18871D4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462" y="394677"/>
            <a:ext cx="5598185" cy="54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Opdracht 2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4023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het voorbeeld script van de vorige sheet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opgave 1 </a:t>
            </a:r>
            <a:r>
              <a:rPr lang="nl-NL" dirty="0" err="1"/>
              <a:t>blz</a:t>
            </a:r>
            <a:r>
              <a:rPr lang="nl-NL" dirty="0"/>
              <a:t> 34 uit je boek.</a:t>
            </a:r>
          </a:p>
          <a:p>
            <a:endParaRPr lang="nl-NL" dirty="0"/>
          </a:p>
          <a:p>
            <a:r>
              <a:rPr lang="nl-NL" dirty="0"/>
              <a:t>Uiteraard bewaren in je </a:t>
            </a:r>
            <a:r>
              <a:rPr lang="nl-NL" dirty="0" err="1"/>
              <a:t>Repository</a:t>
            </a:r>
            <a:endParaRPr lang="nl-NL" dirty="0"/>
          </a:p>
        </p:txBody>
      </p:sp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999C57B-CB2F-67A8-18F7-4E217CC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628649"/>
            <a:ext cx="6292850" cy="60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nl-NL" sz="4800"/>
              <a:t>Voorbereidingen uitvoeren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E5058-2F4F-D4CC-5290-049C4BF1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514350" indent="-514350">
              <a:buAutoNum type="arabicPlain"/>
            </a:pPr>
            <a:r>
              <a:rPr lang="nl-NL" sz="2200" dirty="0" err="1"/>
              <a:t>PhpStorm</a:t>
            </a:r>
            <a:r>
              <a:rPr lang="nl-NL" sz="2200" dirty="0"/>
              <a:t> account aanvragen (https://www.jetbrains.com/shop/eform/students)</a:t>
            </a:r>
          </a:p>
          <a:p>
            <a:pPr marL="0" indent="0">
              <a:buNone/>
            </a:pPr>
            <a:endParaRPr lang="nl-NL" sz="2200" dirty="0"/>
          </a:p>
        </p:txBody>
      </p:sp>
      <p:pic>
        <p:nvPicPr>
          <p:cNvPr id="5" name="Afbeelding 4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107C79A6-A252-C316-B47B-A8F5B2FB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63" y="2569464"/>
            <a:ext cx="3200674" cy="3678936"/>
          </a:xfrm>
          <a:prstGeom prst="rect">
            <a:avLst/>
          </a:prstGeom>
        </p:spPr>
      </p:pic>
      <p:pic>
        <p:nvPicPr>
          <p:cNvPr id="7" name="Afbeelding 6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047CB556-A69F-4E8C-6559-321560741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9" y="2569464"/>
            <a:ext cx="4840705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nl-NL" sz="4800"/>
              <a:t>Voorbereidingen uitvoeren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E5058-2F4F-D4CC-5290-049C4BF1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85000" lnSpcReduction="1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nl-NL" sz="2200" dirty="0"/>
              <a:t>2	</a:t>
            </a:r>
            <a:r>
              <a:rPr lang="nl-N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 gemaakte opgaven en het 	persoonlijke lesproject bewaar je op </a:t>
            </a:r>
            <a:r>
              <a:rPr lang="nl-NL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nl-N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nl-NL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320">
              <a:lnSpc>
                <a:spcPct val="115000"/>
              </a:lnSpc>
              <a:spcAft>
                <a:spcPts val="1000"/>
              </a:spcAft>
            </a:pPr>
            <a:r>
              <a:rPr lang="nl-N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classroom link=&gt;  </a:t>
            </a:r>
            <a:r>
              <a:rPr lang="nl-NL" sz="24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https://classroom.github.com/a/YkqL1JwI</a:t>
            </a:r>
            <a:endParaRPr lang="nl-NL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200" dirty="0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A9DB6A6F-5E66-6501-135B-4FF97641D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60" y="1905574"/>
            <a:ext cx="3693421" cy="44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XAMPP opstarten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F00974E9-C0BA-4B36-B5E3-545A9D05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2035525"/>
            <a:ext cx="6408836" cy="422529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CC6F32C-99AE-549A-C5C3-04C147F024D0}"/>
              </a:ext>
            </a:extLst>
          </p:cNvPr>
          <p:cNvSpPr txBox="1"/>
          <p:nvPr/>
        </p:nvSpPr>
        <p:spPr>
          <a:xfrm>
            <a:off x="2129176" y="238016"/>
            <a:ext cx="9211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/>
              <a:t>Nieuw</a:t>
            </a:r>
            <a:r>
              <a:rPr lang="nl-NL" dirty="0"/>
              <a:t> </a:t>
            </a:r>
            <a:r>
              <a:rPr lang="nl-NL" sz="3600" dirty="0"/>
              <a:t>of bestaand project starten</a:t>
            </a:r>
          </a:p>
          <a:p>
            <a:r>
              <a:rPr lang="nl-NL" sz="3600" dirty="0"/>
              <a:t>Start eerst XAMPP op!</a:t>
            </a:r>
          </a:p>
        </p:txBody>
      </p:sp>
    </p:spTree>
    <p:extLst>
      <p:ext uri="{BB962C8B-B14F-4D97-AF65-F5344CB8AC3E}">
        <p14:creationId xmlns:p14="http://schemas.microsoft.com/office/powerpoint/2010/main" val="36629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 fontScale="90000"/>
          </a:bodyPr>
          <a:lstStyle/>
          <a:p>
            <a:r>
              <a:rPr lang="nl-NL" dirty="0"/>
              <a:t>Nieuw </a:t>
            </a:r>
            <a:r>
              <a:rPr lang="nl-NL"/>
              <a:t>project maken, </a:t>
            </a:r>
            <a:r>
              <a:rPr lang="nl-NL" dirty="0"/>
              <a:t>start eerst </a:t>
            </a:r>
            <a:r>
              <a:rPr lang="nl-NL" dirty="0" err="1"/>
              <a:t>PhpStorm</a:t>
            </a:r>
            <a:r>
              <a:rPr lang="nl-NL" dirty="0"/>
              <a:t> op!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1009924" y="1353678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 File-&gt; new project</a:t>
            </a:r>
          </a:p>
        </p:txBody>
      </p:sp>
      <p:pic>
        <p:nvPicPr>
          <p:cNvPr id="13" name="Afbeelding 12" descr="Afbeelding met tekst, Lettertype, lijn, software&#10;&#10;Automatisch gegenereerde beschrijving">
            <a:extLst>
              <a:ext uri="{FF2B5EF4-FFF2-40B4-BE49-F238E27FC236}">
                <a16:creationId xmlns:a16="http://schemas.microsoft.com/office/drawing/2014/main" id="{66523EAF-48E7-D21E-40A4-77537332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18" y="1845218"/>
            <a:ext cx="4685239" cy="98166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1101415" y="3873092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 Maak map aan =&gt; C:\xampp\htdocs\les1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CA99176-E6E1-55E8-1F8A-17E227A573B6}"/>
              </a:ext>
            </a:extLst>
          </p:cNvPr>
          <p:cNvSpPr txBox="1"/>
          <p:nvPr/>
        </p:nvSpPr>
        <p:spPr>
          <a:xfrm>
            <a:off x="6494332" y="1353678"/>
            <a:ext cx="3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3 Selecteer PHP File </a:t>
            </a:r>
          </a:p>
        </p:txBody>
      </p:sp>
      <p:pic>
        <p:nvPicPr>
          <p:cNvPr id="6" name="Afbeelding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E137DB-4026-7D03-0568-B44AEC3B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0" y="4549531"/>
            <a:ext cx="4668668" cy="1771347"/>
          </a:xfrm>
          <a:prstGeom prst="rect">
            <a:avLst/>
          </a:prstGeom>
        </p:spPr>
      </p:pic>
      <p:pic>
        <p:nvPicPr>
          <p:cNvPr id="8" name="Afbeelding 7" descr="Afbeelding met schermopname, tekst, Lettertype, software&#10;&#10;Automatisch gegenereerde beschrijving">
            <a:extLst>
              <a:ext uri="{FF2B5EF4-FFF2-40B4-BE49-F238E27FC236}">
                <a16:creationId xmlns:a16="http://schemas.microsoft.com/office/drawing/2014/main" id="{C21E9FCA-8F85-822F-487C-6B9862977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8" y="1845218"/>
            <a:ext cx="5631182" cy="14570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532BB07-1DE0-BDAB-4176-277949BB3B02}"/>
              </a:ext>
            </a:extLst>
          </p:cNvPr>
          <p:cNvSpPr txBox="1"/>
          <p:nvPr/>
        </p:nvSpPr>
        <p:spPr>
          <a:xfrm>
            <a:off x="6560818" y="3734593"/>
            <a:ext cx="327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4 Noem eerste script ‘</a:t>
            </a:r>
            <a:r>
              <a:rPr lang="nl-NL" dirty="0" err="1"/>
              <a:t>index.php</a:t>
            </a:r>
            <a:r>
              <a:rPr lang="nl-NL" dirty="0"/>
              <a:t>’</a:t>
            </a:r>
          </a:p>
        </p:txBody>
      </p:sp>
      <p:pic>
        <p:nvPicPr>
          <p:cNvPr id="12" name="Afbeelding 11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741CDE3-5220-0A34-AD25-DD3626CE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44" y="4506387"/>
            <a:ext cx="398200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 err="1"/>
              <a:t>Index.php</a:t>
            </a:r>
            <a:r>
              <a:rPr lang="nl-NL" dirty="0"/>
              <a:t> maken en 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5 Maak </a:t>
            </a:r>
            <a:r>
              <a:rPr lang="nl-NL" dirty="0" err="1"/>
              <a:t>index.php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860951" y="4142206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6 Open browser en run het script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6F321B94-EDE1-8D35-4A95-0069407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1" y="1459361"/>
            <a:ext cx="7621064" cy="2562583"/>
          </a:xfrm>
          <a:prstGeom prst="rect">
            <a:avLst/>
          </a:prstGeom>
        </p:spPr>
      </p:pic>
      <p:pic>
        <p:nvPicPr>
          <p:cNvPr id="7" name="Afbeelding 6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24DB12A9-FAC7-AF18-ECC3-B5759638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02" y="4511538"/>
            <a:ext cx="6484383" cy="15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A8F8F-9882-4E83-2288-80D6844FE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hoofdstuk 2 bekijken</a:t>
            </a:r>
          </a:p>
        </p:txBody>
      </p:sp>
    </p:spTree>
    <p:extLst>
      <p:ext uri="{BB962C8B-B14F-4D97-AF65-F5344CB8AC3E}">
        <p14:creationId xmlns:p14="http://schemas.microsoft.com/office/powerpoint/2010/main" val="38566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onderstaande scripts in  het aangemaakte project les1 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Verplaats de scripts maar jouw </a:t>
            </a:r>
            <a:r>
              <a:rPr lang="nl-NL" dirty="0" err="1"/>
              <a:t>repository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2B438D-5864-4C08-AEDF-386F631F09A0}"/>
</file>

<file path=customXml/itemProps2.xml><?xml version="1.0" encoding="utf-8"?>
<ds:datastoreItem xmlns:ds="http://schemas.openxmlformats.org/officeDocument/2006/customXml" ds:itemID="{9A29829B-2780-451D-8113-63F971DE16BC}"/>
</file>

<file path=customXml/itemProps3.xml><?xml version="1.0" encoding="utf-8"?>
<ds:datastoreItem xmlns:ds="http://schemas.openxmlformats.org/officeDocument/2006/customXml" ds:itemID="{60E5B45B-9188-4DAE-ADE4-909E38EE4FC7}"/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239</Words>
  <Application>Microsoft Office PowerPoint</Application>
  <PresentationFormat>Breedbeeld</PresentationFormat>
  <Paragraphs>48</Paragraphs>
  <Slides>21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Kantoorthema</vt:lpstr>
      <vt:lpstr>Welkom bij</vt:lpstr>
      <vt:lpstr>Wat gaan we doen vandaag?</vt:lpstr>
      <vt:lpstr>Voorbereidingen uitvoeren</vt:lpstr>
      <vt:lpstr>Voorbereidingen uitvoeren</vt:lpstr>
      <vt:lpstr>XAMPP opstarten</vt:lpstr>
      <vt:lpstr>Nieuw project maken, start eerst PhpStorm op!</vt:lpstr>
      <vt:lpstr>Index.php maken en uitvoeren</vt:lpstr>
      <vt:lpstr>Presentatie hoofdstuk 2 bekijken</vt:lpstr>
      <vt:lpstr>Opdracht 1</vt:lpstr>
      <vt:lpstr>Script 1: Hello World</vt:lpstr>
      <vt:lpstr>Script 2: variabele</vt:lpstr>
      <vt:lpstr>Script 3: short echo tag</vt:lpstr>
      <vt:lpstr>Script 4: require function</vt:lpstr>
      <vt:lpstr>Script 5: constants</vt:lpstr>
      <vt:lpstr>Script 6: var_dump</vt:lpstr>
      <vt:lpstr>Script 6: var_dump v2</vt:lpstr>
      <vt:lpstr>Presentatie hoofdstuk 3 bekijken</vt:lpstr>
      <vt:lpstr>PowerPoint-presentatie</vt:lpstr>
      <vt:lpstr>PowerPoint-presentatie</vt:lpstr>
      <vt:lpstr>PowerPoint-presentatie</vt:lpstr>
      <vt:lpstr>Opdracht 2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1</cp:revision>
  <cp:lastPrinted>2024-09-02T06:46:55Z</cp:lastPrinted>
  <dcterms:created xsi:type="dcterms:W3CDTF">2024-08-30T09:53:58Z</dcterms:created>
  <dcterms:modified xsi:type="dcterms:W3CDTF">2024-09-04T07:47:14Z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