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71" r:id="rId5"/>
    <p:sldId id="354" r:id="rId6"/>
    <p:sldId id="353" r:id="rId7"/>
    <p:sldId id="273" r:id="rId8"/>
    <p:sldId id="274" r:id="rId9"/>
    <p:sldId id="275" r:id="rId10"/>
    <p:sldId id="280" r:id="rId11"/>
    <p:sldId id="293" r:id="rId12"/>
    <p:sldId id="291" r:id="rId13"/>
    <p:sldId id="292" r:id="rId14"/>
    <p:sldId id="348" r:id="rId15"/>
    <p:sldId id="343" r:id="rId16"/>
    <p:sldId id="349" r:id="rId17"/>
    <p:sldId id="350" r:id="rId18"/>
    <p:sldId id="351" r:id="rId19"/>
    <p:sldId id="352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0C223-261C-4D51-BEAB-B4FB67EEE63E}" v="38" dt="2024-11-15T08:55:44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7AAC06D5-AE5E-45EC-B086-8D18773CB5E3}"/>
    <pc:docChg chg="undo custSel addSld delSld modSld sldOrd">
      <pc:chgData name="Linden, M van der" userId="7071751e-8507-462b-863d-5bb5459a0324" providerId="ADAL" clId="{7AAC06D5-AE5E-45EC-B086-8D18773CB5E3}" dt="2024-11-04T10:55:29.287" v="2131" actId="255"/>
      <pc:docMkLst>
        <pc:docMk/>
      </pc:docMkLst>
      <pc:sldChg chg="addSp modSp mod">
        <pc:chgData name="Linden, M van der" userId="7071751e-8507-462b-863d-5bb5459a0324" providerId="ADAL" clId="{7AAC06D5-AE5E-45EC-B086-8D18773CB5E3}" dt="2024-11-04T10:55:29.287" v="2131" actId="255"/>
        <pc:sldMkLst>
          <pc:docMk/>
          <pc:sldMk cId="1963868794" sldId="256"/>
        </pc:sldMkLst>
        <pc:spChg chg="add mod">
          <ac:chgData name="Linden, M van der" userId="7071751e-8507-462b-863d-5bb5459a0324" providerId="ADAL" clId="{7AAC06D5-AE5E-45EC-B086-8D18773CB5E3}" dt="2024-11-04T10:55:29.287" v="2131" actId="255"/>
          <ac:spMkLst>
            <pc:docMk/>
            <pc:sldMk cId="1963868794" sldId="256"/>
            <ac:spMk id="3" creationId="{B8649094-A87C-5C68-0290-5DFE730E9E62}"/>
          </ac:spMkLst>
        </pc:spChg>
        <pc:picChg chg="mod">
          <ac:chgData name="Linden, M van der" userId="7071751e-8507-462b-863d-5bb5459a0324" providerId="ADAL" clId="{7AAC06D5-AE5E-45EC-B086-8D18773CB5E3}" dt="2024-11-04T10:54:31.481" v="2126" actId="14100"/>
          <ac:picMkLst>
            <pc:docMk/>
            <pc:sldMk cId="1963868794" sldId="256"/>
            <ac:picMk id="1026" creationId="{467A7ED8-FD98-0CC7-1161-E5772EA58BA5}"/>
          </ac:picMkLst>
        </pc:picChg>
      </pc:sldChg>
      <pc:sldChg chg="modSp">
        <pc:chgData name="Linden, M van der" userId="7071751e-8507-462b-863d-5bb5459a0324" providerId="ADAL" clId="{7AAC06D5-AE5E-45EC-B086-8D18773CB5E3}" dt="2024-10-29T10:57:47.588" v="212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AAC06D5-AE5E-45EC-B086-8D18773CB5E3}" dt="2024-10-29T10:57:47.588" v="212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AAC06D5-AE5E-45EC-B086-8D18773CB5E3}" dt="2024-10-08T09:54:37.978" v="164" actId="14100"/>
        <pc:sldMkLst>
          <pc:docMk/>
          <pc:sldMk cId="2403080880" sldId="264"/>
        </pc:sldMkLst>
        <pc:spChg chg="mod ord">
          <ac:chgData name="Linden, M van der" userId="7071751e-8507-462b-863d-5bb5459a0324" providerId="ADAL" clId="{7AAC06D5-AE5E-45EC-B086-8D18773CB5E3}" dt="2024-10-08T09:49:35.766" v="47" actId="166"/>
          <ac:spMkLst>
            <pc:docMk/>
            <pc:sldMk cId="2403080880" sldId="264"/>
            <ac:spMk id="2" creationId="{56AE8492-8D0A-4DF8-AF8B-F8FAA7187942}"/>
          </ac:spMkLst>
        </pc:spChg>
        <pc:spChg chg="del">
          <ac:chgData name="Linden, M van der" userId="7071751e-8507-462b-863d-5bb5459a0324" providerId="ADAL" clId="{7AAC06D5-AE5E-45EC-B086-8D18773CB5E3}" dt="2024-10-08T09:48:12.719" v="30" actId="478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AAC06D5-AE5E-45EC-B086-8D18773CB5E3}" dt="2024-10-08T09:48:47.565" v="38" actId="478"/>
          <ac:picMkLst>
            <pc:docMk/>
            <pc:sldMk cId="2403080880" sldId="264"/>
            <ac:picMk id="4" creationId="{D270F93B-38D5-3032-A965-774D74973FD5}"/>
          </ac:picMkLst>
        </pc:picChg>
        <pc:picChg chg="del">
          <ac:chgData name="Linden, M van der" userId="7071751e-8507-462b-863d-5bb5459a0324" providerId="ADAL" clId="{7AAC06D5-AE5E-45EC-B086-8D18773CB5E3}" dt="2024-10-08T09:48:13.615" v="31" actId="478"/>
          <ac:picMkLst>
            <pc:docMk/>
            <pc:sldMk cId="2403080880" sldId="264"/>
            <ac:picMk id="6" creationId="{DD60F1B5-6FD4-B70D-FCA3-B7161FA645DD}"/>
          </ac:picMkLst>
        </pc:picChg>
        <pc:picChg chg="add del mod">
          <ac:chgData name="Linden, M van der" userId="7071751e-8507-462b-863d-5bb5459a0324" providerId="ADAL" clId="{7AAC06D5-AE5E-45EC-B086-8D18773CB5E3}" dt="2024-10-08T09:54:09.486" v="159" actId="478"/>
          <ac:picMkLst>
            <pc:docMk/>
            <pc:sldMk cId="2403080880" sldId="264"/>
            <ac:picMk id="7" creationId="{E454AFDB-39F3-2F2E-74A3-2DFB27938E86}"/>
          </ac:picMkLst>
        </pc:picChg>
        <pc:picChg chg="add mod">
          <ac:chgData name="Linden, M van der" userId="7071751e-8507-462b-863d-5bb5459a0324" providerId="ADAL" clId="{7AAC06D5-AE5E-45EC-B086-8D18773CB5E3}" dt="2024-10-08T09:54:37.978" v="164" actId="14100"/>
          <ac:picMkLst>
            <pc:docMk/>
            <pc:sldMk cId="2403080880" sldId="264"/>
            <ac:picMk id="10" creationId="{29F53634-2692-DBA8-6390-8DF3E3EFEF5E}"/>
          </ac:picMkLst>
        </pc:picChg>
      </pc:sldChg>
      <pc:sldChg chg="addSp delSp modSp mod">
        <pc:chgData name="Linden, M van der" userId="7071751e-8507-462b-863d-5bb5459a0324" providerId="ADAL" clId="{7AAC06D5-AE5E-45EC-B086-8D18773CB5E3}" dt="2024-10-08T11:22:24.004" v="349" actId="20577"/>
        <pc:sldMkLst>
          <pc:docMk/>
          <pc:sldMk cId="3986602870" sldId="300"/>
        </pc:sldMkLst>
        <pc:spChg chg="mod">
          <ac:chgData name="Linden, M van der" userId="7071751e-8507-462b-863d-5bb5459a0324" providerId="ADAL" clId="{7AAC06D5-AE5E-45EC-B086-8D18773CB5E3}" dt="2024-10-08T11:22:24.004" v="349" actId="20577"/>
          <ac:spMkLst>
            <pc:docMk/>
            <pc:sldMk cId="3986602870" sldId="300"/>
            <ac:spMk id="7" creationId="{FD100F38-08A3-6FCE-19F4-182127419BF8}"/>
          </ac:spMkLst>
        </pc:spChg>
        <pc:picChg chg="add mod">
          <ac:chgData name="Linden, M van der" userId="7071751e-8507-462b-863d-5bb5459a0324" providerId="ADAL" clId="{7AAC06D5-AE5E-45EC-B086-8D18773CB5E3}" dt="2024-10-08T11:21:45.043" v="335" actId="27614"/>
          <ac:picMkLst>
            <pc:docMk/>
            <pc:sldMk cId="3986602870" sldId="300"/>
            <ac:picMk id="3" creationId="{FED45F5E-D846-E9C5-EB5D-D2D8A01A814C}"/>
          </ac:picMkLst>
        </pc:picChg>
        <pc:picChg chg="del">
          <ac:chgData name="Linden, M van der" userId="7071751e-8507-462b-863d-5bb5459a0324" providerId="ADAL" clId="{7AAC06D5-AE5E-45EC-B086-8D18773CB5E3}" dt="2024-10-08T11:20:45.656" v="332" actId="478"/>
          <ac:picMkLst>
            <pc:docMk/>
            <pc:sldMk cId="3986602870" sldId="300"/>
            <ac:picMk id="10" creationId="{EF96F38A-5B14-2C7D-ADA2-7A5D0D7D1464}"/>
          </ac:picMkLst>
        </pc:picChg>
      </pc:sldChg>
      <pc:sldChg chg="del">
        <pc:chgData name="Linden, M van der" userId="7071751e-8507-462b-863d-5bb5459a0324" providerId="ADAL" clId="{7AAC06D5-AE5E-45EC-B086-8D18773CB5E3}" dt="2024-10-08T11:26:03.204" v="392" actId="47"/>
        <pc:sldMkLst>
          <pc:docMk/>
          <pc:sldMk cId="1780245323" sldId="301"/>
        </pc:sldMkLst>
      </pc:sldChg>
      <pc:sldChg chg="del">
        <pc:chgData name="Linden, M van der" userId="7071751e-8507-462b-863d-5bb5459a0324" providerId="ADAL" clId="{7AAC06D5-AE5E-45EC-B086-8D18773CB5E3}" dt="2024-10-08T11:26:05.510" v="393" actId="47"/>
        <pc:sldMkLst>
          <pc:docMk/>
          <pc:sldMk cId="838850443" sldId="309"/>
        </pc:sldMkLst>
      </pc:sldChg>
      <pc:sldChg chg="del">
        <pc:chgData name="Linden, M van der" userId="7071751e-8507-462b-863d-5bb5459a0324" providerId="ADAL" clId="{7AAC06D5-AE5E-45EC-B086-8D18773CB5E3}" dt="2024-10-08T11:26:17.794" v="403" actId="47"/>
        <pc:sldMkLst>
          <pc:docMk/>
          <pc:sldMk cId="586310356" sldId="314"/>
        </pc:sldMkLst>
      </pc:sldChg>
      <pc:sldChg chg="del">
        <pc:chgData name="Linden, M van der" userId="7071751e-8507-462b-863d-5bb5459a0324" providerId="ADAL" clId="{7AAC06D5-AE5E-45EC-B086-8D18773CB5E3}" dt="2024-10-08T11:26:07.116" v="394" actId="47"/>
        <pc:sldMkLst>
          <pc:docMk/>
          <pc:sldMk cId="368046603" sldId="315"/>
        </pc:sldMkLst>
      </pc:sldChg>
      <pc:sldChg chg="del">
        <pc:chgData name="Linden, M van der" userId="7071751e-8507-462b-863d-5bb5459a0324" providerId="ADAL" clId="{7AAC06D5-AE5E-45EC-B086-8D18773CB5E3}" dt="2024-10-08T11:26:08.401" v="395" actId="47"/>
        <pc:sldMkLst>
          <pc:docMk/>
          <pc:sldMk cId="1931365940" sldId="316"/>
        </pc:sldMkLst>
      </pc:sldChg>
      <pc:sldChg chg="del">
        <pc:chgData name="Linden, M van der" userId="7071751e-8507-462b-863d-5bb5459a0324" providerId="ADAL" clId="{7AAC06D5-AE5E-45EC-B086-8D18773CB5E3}" dt="2024-10-08T11:26:09.963" v="396" actId="47"/>
        <pc:sldMkLst>
          <pc:docMk/>
          <pc:sldMk cId="2561431" sldId="317"/>
        </pc:sldMkLst>
      </pc:sldChg>
      <pc:sldChg chg="del">
        <pc:chgData name="Linden, M van der" userId="7071751e-8507-462b-863d-5bb5459a0324" providerId="ADAL" clId="{7AAC06D5-AE5E-45EC-B086-8D18773CB5E3}" dt="2024-10-08T11:26:11.249" v="397" actId="47"/>
        <pc:sldMkLst>
          <pc:docMk/>
          <pc:sldMk cId="2327804504" sldId="318"/>
        </pc:sldMkLst>
      </pc:sldChg>
      <pc:sldChg chg="del">
        <pc:chgData name="Linden, M van der" userId="7071751e-8507-462b-863d-5bb5459a0324" providerId="ADAL" clId="{7AAC06D5-AE5E-45EC-B086-8D18773CB5E3}" dt="2024-10-08T11:26:12.731" v="398" actId="47"/>
        <pc:sldMkLst>
          <pc:docMk/>
          <pc:sldMk cId="2423278640" sldId="319"/>
        </pc:sldMkLst>
      </pc:sldChg>
      <pc:sldChg chg="del">
        <pc:chgData name="Linden, M van der" userId="7071751e-8507-462b-863d-5bb5459a0324" providerId="ADAL" clId="{7AAC06D5-AE5E-45EC-B086-8D18773CB5E3}" dt="2024-10-08T11:26:13.550" v="399" actId="47"/>
        <pc:sldMkLst>
          <pc:docMk/>
          <pc:sldMk cId="4225085068" sldId="320"/>
        </pc:sldMkLst>
      </pc:sldChg>
      <pc:sldChg chg="del">
        <pc:chgData name="Linden, M van der" userId="7071751e-8507-462b-863d-5bb5459a0324" providerId="ADAL" clId="{7AAC06D5-AE5E-45EC-B086-8D18773CB5E3}" dt="2024-10-08T11:26:15.286" v="400" actId="47"/>
        <pc:sldMkLst>
          <pc:docMk/>
          <pc:sldMk cId="11443487" sldId="321"/>
        </pc:sldMkLst>
      </pc:sldChg>
      <pc:sldChg chg="del">
        <pc:chgData name="Linden, M van der" userId="7071751e-8507-462b-863d-5bb5459a0324" providerId="ADAL" clId="{7AAC06D5-AE5E-45EC-B086-8D18773CB5E3}" dt="2024-10-08T11:26:16.314" v="401" actId="47"/>
        <pc:sldMkLst>
          <pc:docMk/>
          <pc:sldMk cId="3327325845" sldId="322"/>
        </pc:sldMkLst>
      </pc:sldChg>
      <pc:sldChg chg="del">
        <pc:chgData name="Linden, M van der" userId="7071751e-8507-462b-863d-5bb5459a0324" providerId="ADAL" clId="{7AAC06D5-AE5E-45EC-B086-8D18773CB5E3}" dt="2024-10-08T11:26:16.893" v="402" actId="47"/>
        <pc:sldMkLst>
          <pc:docMk/>
          <pc:sldMk cId="2149201934" sldId="323"/>
        </pc:sldMkLst>
      </pc:sldChg>
      <pc:sldChg chg="modSp add del mod">
        <pc:chgData name="Linden, M van der" userId="7071751e-8507-462b-863d-5bb5459a0324" providerId="ADAL" clId="{7AAC06D5-AE5E-45EC-B086-8D18773CB5E3}" dt="2024-10-08T11:36:13.559" v="537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AAC06D5-AE5E-45EC-B086-8D18773CB5E3}" dt="2024-10-08T11:36:13.559" v="537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">
        <pc:chgData name="Linden, M van der" userId="7071751e-8507-462b-863d-5bb5459a0324" providerId="ADAL" clId="{7AAC06D5-AE5E-45EC-B086-8D18773CB5E3}" dt="2024-10-08T11:26:18.377" v="404" actId="47"/>
        <pc:sldMkLst>
          <pc:docMk/>
          <pc:sldMk cId="126756052" sldId="326"/>
        </pc:sldMkLst>
      </pc:sldChg>
      <pc:sldChg chg="del">
        <pc:chgData name="Linden, M van der" userId="7071751e-8507-462b-863d-5bb5459a0324" providerId="ADAL" clId="{7AAC06D5-AE5E-45EC-B086-8D18773CB5E3}" dt="2024-10-08T11:26:19.012" v="405" actId="47"/>
        <pc:sldMkLst>
          <pc:docMk/>
          <pc:sldMk cId="3598449007" sldId="327"/>
        </pc:sldMkLst>
      </pc:sldChg>
      <pc:sldChg chg="del">
        <pc:chgData name="Linden, M van der" userId="7071751e-8507-462b-863d-5bb5459a0324" providerId="ADAL" clId="{7AAC06D5-AE5E-45EC-B086-8D18773CB5E3}" dt="2024-10-08T11:26:19.653" v="406" actId="47"/>
        <pc:sldMkLst>
          <pc:docMk/>
          <pc:sldMk cId="3612693028" sldId="328"/>
        </pc:sldMkLst>
      </pc:sldChg>
      <pc:sldChg chg="del">
        <pc:chgData name="Linden, M van der" userId="7071751e-8507-462b-863d-5bb5459a0324" providerId="ADAL" clId="{7AAC06D5-AE5E-45EC-B086-8D18773CB5E3}" dt="2024-10-08T11:26:20.245" v="407" actId="47"/>
        <pc:sldMkLst>
          <pc:docMk/>
          <pc:sldMk cId="3814116967" sldId="329"/>
        </pc:sldMkLst>
      </pc:sldChg>
      <pc:sldChg chg="del">
        <pc:chgData name="Linden, M van der" userId="7071751e-8507-462b-863d-5bb5459a0324" providerId="ADAL" clId="{7AAC06D5-AE5E-45EC-B086-8D18773CB5E3}" dt="2024-10-08T11:26:20.902" v="408" actId="47"/>
        <pc:sldMkLst>
          <pc:docMk/>
          <pc:sldMk cId="2066538035" sldId="330"/>
        </pc:sldMkLst>
      </pc:sldChg>
      <pc:sldChg chg="del">
        <pc:chgData name="Linden, M van der" userId="7071751e-8507-462b-863d-5bb5459a0324" providerId="ADAL" clId="{7AAC06D5-AE5E-45EC-B086-8D18773CB5E3}" dt="2024-10-08T11:26:21.545" v="409" actId="47"/>
        <pc:sldMkLst>
          <pc:docMk/>
          <pc:sldMk cId="1693635427" sldId="331"/>
        </pc:sldMkLst>
      </pc:sldChg>
      <pc:sldChg chg="del">
        <pc:chgData name="Linden, M van der" userId="7071751e-8507-462b-863d-5bb5459a0324" providerId="ADAL" clId="{7AAC06D5-AE5E-45EC-B086-8D18773CB5E3}" dt="2024-10-08T11:26:22.237" v="410" actId="47"/>
        <pc:sldMkLst>
          <pc:docMk/>
          <pc:sldMk cId="1874153976" sldId="332"/>
        </pc:sldMkLst>
      </pc:sldChg>
      <pc:sldChg chg="del">
        <pc:chgData name="Linden, M van der" userId="7071751e-8507-462b-863d-5bb5459a0324" providerId="ADAL" clId="{7AAC06D5-AE5E-45EC-B086-8D18773CB5E3}" dt="2024-10-08T11:26:23.065" v="411" actId="47"/>
        <pc:sldMkLst>
          <pc:docMk/>
          <pc:sldMk cId="68290974" sldId="333"/>
        </pc:sldMkLst>
      </pc:sldChg>
      <pc:sldChg chg="addSp delSp modSp add mod">
        <pc:chgData name="Linden, M van der" userId="7071751e-8507-462b-863d-5bb5459a0324" providerId="ADAL" clId="{7AAC06D5-AE5E-45EC-B086-8D18773CB5E3}" dt="2024-10-08T09:59:26.199" v="233" actId="20577"/>
        <pc:sldMkLst>
          <pc:docMk/>
          <pc:sldMk cId="2171015846" sldId="334"/>
        </pc:sldMkLst>
        <pc:spChg chg="mod">
          <ac:chgData name="Linden, M van der" userId="7071751e-8507-462b-863d-5bb5459a0324" providerId="ADAL" clId="{7AAC06D5-AE5E-45EC-B086-8D18773CB5E3}" dt="2024-10-08T09:59:26.199" v="233" actId="20577"/>
          <ac:spMkLst>
            <pc:docMk/>
            <pc:sldMk cId="2171015846" sldId="334"/>
            <ac:spMk id="2" creationId="{EEC3B26A-65F3-E6EE-2677-362B0B13A150}"/>
          </ac:spMkLst>
        </pc:spChg>
        <pc:spChg chg="add mod">
          <ac:chgData name="Linden, M van der" userId="7071751e-8507-462b-863d-5bb5459a0324" providerId="ADAL" clId="{7AAC06D5-AE5E-45EC-B086-8D18773CB5E3}" dt="2024-10-08T09:52:52.385" v="158" actId="1076"/>
          <ac:spMkLst>
            <pc:docMk/>
            <pc:sldMk cId="2171015846" sldId="334"/>
            <ac:spMk id="3" creationId="{A8E6FDCB-EB89-E185-8FC6-2991473295F2}"/>
          </ac:spMkLst>
        </pc:spChg>
        <pc:spChg chg="add mod">
          <ac:chgData name="Linden, M van der" userId="7071751e-8507-462b-863d-5bb5459a0324" providerId="ADAL" clId="{7AAC06D5-AE5E-45EC-B086-8D18773CB5E3}" dt="2024-10-08T09:57:44.386" v="213" actId="313"/>
          <ac:spMkLst>
            <pc:docMk/>
            <pc:sldMk cId="2171015846" sldId="334"/>
            <ac:spMk id="9" creationId="{382F54EE-DF5C-5496-2E9F-55F769329CC0}"/>
          </ac:spMkLst>
        </pc:spChg>
        <pc:picChg chg="add mod">
          <ac:chgData name="Linden, M van der" userId="7071751e-8507-462b-863d-5bb5459a0324" providerId="ADAL" clId="{7AAC06D5-AE5E-45EC-B086-8D18773CB5E3}" dt="2024-10-08T09:52:49.288" v="157" actId="1076"/>
          <ac:picMkLst>
            <pc:docMk/>
            <pc:sldMk cId="2171015846" sldId="334"/>
            <ac:picMk id="5" creationId="{ED9B207A-5A22-9E15-ECDB-9AF475283DC5}"/>
          </ac:picMkLst>
        </pc:picChg>
        <pc:picChg chg="del">
          <ac:chgData name="Linden, M van der" userId="7071751e-8507-462b-863d-5bb5459a0324" providerId="ADAL" clId="{7AAC06D5-AE5E-45EC-B086-8D18773CB5E3}" dt="2024-10-08T09:49:49.178" v="51" actId="478"/>
          <ac:picMkLst>
            <pc:docMk/>
            <pc:sldMk cId="2171015846" sldId="334"/>
            <ac:picMk id="7" creationId="{8B3E2B18-A4E7-8830-8269-D27CF4FC2A3E}"/>
          </ac:picMkLst>
        </pc:picChg>
        <pc:picChg chg="add mod">
          <ac:chgData name="Linden, M van der" userId="7071751e-8507-462b-863d-5bb5459a0324" providerId="ADAL" clId="{7AAC06D5-AE5E-45EC-B086-8D18773CB5E3}" dt="2024-10-08T09:52:44.893" v="156" actId="14100"/>
          <ac:picMkLst>
            <pc:docMk/>
            <pc:sldMk cId="2171015846" sldId="334"/>
            <ac:picMk id="8" creationId="{428D92A3-9B0C-E67C-8EE3-4DEF2AD12FCD}"/>
          </ac:picMkLst>
        </pc:picChg>
        <pc:picChg chg="add mod">
          <ac:chgData name="Linden, M van der" userId="7071751e-8507-462b-863d-5bb5459a0324" providerId="ADAL" clId="{7AAC06D5-AE5E-45EC-B086-8D18773CB5E3}" dt="2024-10-08T09:58:06.840" v="217" actId="14100"/>
          <ac:picMkLst>
            <pc:docMk/>
            <pc:sldMk cId="2171015846" sldId="334"/>
            <ac:picMk id="11" creationId="{8FFD22B5-2BB3-420B-A0FD-EDFECF31C435}"/>
          </ac:picMkLst>
        </pc:picChg>
        <pc:picChg chg="add mod">
          <ac:chgData name="Linden, M van der" userId="7071751e-8507-462b-863d-5bb5459a0324" providerId="ADAL" clId="{7AAC06D5-AE5E-45EC-B086-8D18773CB5E3}" dt="2024-10-08T09:58:18.976" v="219" actId="1076"/>
          <ac:picMkLst>
            <pc:docMk/>
            <pc:sldMk cId="2171015846" sldId="334"/>
            <ac:picMk id="13" creationId="{32FD7012-292B-E8E1-64D8-34D35E204B72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0:03.254" v="311" actId="1076"/>
        <pc:sldMkLst>
          <pc:docMk/>
          <pc:sldMk cId="1251371338" sldId="335"/>
        </pc:sldMkLst>
        <pc:spChg chg="mod">
          <ac:chgData name="Linden, M van der" userId="7071751e-8507-462b-863d-5bb5459a0324" providerId="ADAL" clId="{7AAC06D5-AE5E-45EC-B086-8D18773CB5E3}" dt="2024-10-08T11:19:15.722" v="308" actId="20577"/>
          <ac:spMkLst>
            <pc:docMk/>
            <pc:sldMk cId="1251371338" sldId="335"/>
            <ac:spMk id="2" creationId="{2CAB32E1-159C-70B3-3168-EAAC0D43D30C}"/>
          </ac:spMkLst>
        </pc:spChg>
        <pc:spChg chg="del mod">
          <ac:chgData name="Linden, M van der" userId="7071751e-8507-462b-863d-5bb5459a0324" providerId="ADAL" clId="{7AAC06D5-AE5E-45EC-B086-8D18773CB5E3}" dt="2024-10-08T11:14:17.633" v="278" actId="478"/>
          <ac:spMkLst>
            <pc:docMk/>
            <pc:sldMk cId="1251371338" sldId="335"/>
            <ac:spMk id="3" creationId="{92CC4C64-0552-7C34-7897-601F830955A6}"/>
          </ac:spMkLst>
        </pc:spChg>
        <pc:spChg chg="del">
          <ac:chgData name="Linden, M van der" userId="7071751e-8507-462b-863d-5bb5459a0324" providerId="ADAL" clId="{7AAC06D5-AE5E-45EC-B086-8D18773CB5E3}" dt="2024-10-08T11:14:05.329" v="273" actId="478"/>
          <ac:spMkLst>
            <pc:docMk/>
            <pc:sldMk cId="1251371338" sldId="335"/>
            <ac:spMk id="9" creationId="{F1E3E60C-A4C6-3D49-C27C-E95D6C64FB1D}"/>
          </ac:spMkLst>
        </pc:spChg>
        <pc:picChg chg="del">
          <ac:chgData name="Linden, M van der" userId="7071751e-8507-462b-863d-5bb5459a0324" providerId="ADAL" clId="{7AAC06D5-AE5E-45EC-B086-8D18773CB5E3}" dt="2024-10-08T11:12:56.962" v="266" actId="478"/>
          <ac:picMkLst>
            <pc:docMk/>
            <pc:sldMk cId="1251371338" sldId="335"/>
            <ac:picMk id="5" creationId="{FBB4FA4E-0396-32B1-395D-7D1B6F47A93A}"/>
          </ac:picMkLst>
        </pc:picChg>
        <pc:picChg chg="add del mod">
          <ac:chgData name="Linden, M van der" userId="7071751e-8507-462b-863d-5bb5459a0324" providerId="ADAL" clId="{7AAC06D5-AE5E-45EC-B086-8D18773CB5E3}" dt="2024-10-08T11:15:56.818" v="280" actId="478"/>
          <ac:picMkLst>
            <pc:docMk/>
            <pc:sldMk cId="1251371338" sldId="335"/>
            <ac:picMk id="6" creationId="{FA49722B-180C-BA77-EBF2-82FBDE74F5D3}"/>
          </ac:picMkLst>
        </pc:picChg>
        <pc:picChg chg="del">
          <ac:chgData name="Linden, M van der" userId="7071751e-8507-462b-863d-5bb5459a0324" providerId="ADAL" clId="{7AAC06D5-AE5E-45EC-B086-8D18773CB5E3}" dt="2024-10-08T11:14:09.497" v="276" actId="478"/>
          <ac:picMkLst>
            <pc:docMk/>
            <pc:sldMk cId="1251371338" sldId="335"/>
            <ac:picMk id="8" creationId="{7DDCE08D-030A-D1DD-1DD8-CE2B3B979E42}"/>
          </ac:picMkLst>
        </pc:picChg>
        <pc:picChg chg="add del mod">
          <ac:chgData name="Linden, M van der" userId="7071751e-8507-462b-863d-5bb5459a0324" providerId="ADAL" clId="{7AAC06D5-AE5E-45EC-B086-8D18773CB5E3}" dt="2024-10-08T11:16:52.327" v="285" actId="478"/>
          <ac:picMkLst>
            <pc:docMk/>
            <pc:sldMk cId="1251371338" sldId="335"/>
            <ac:picMk id="10" creationId="{AEBB7CEA-58C3-AD6D-35D9-6758DE049462}"/>
          </ac:picMkLst>
        </pc:picChg>
        <pc:picChg chg="del">
          <ac:chgData name="Linden, M van der" userId="7071751e-8507-462b-863d-5bb5459a0324" providerId="ADAL" clId="{7AAC06D5-AE5E-45EC-B086-8D18773CB5E3}" dt="2024-10-08T11:14:06.042" v="274" actId="478"/>
          <ac:picMkLst>
            <pc:docMk/>
            <pc:sldMk cId="1251371338" sldId="335"/>
            <ac:picMk id="11" creationId="{3773FB60-7269-6FB0-5CE3-57E73148F584}"/>
          </ac:picMkLst>
        </pc:picChg>
        <pc:picChg chg="del">
          <ac:chgData name="Linden, M van der" userId="7071751e-8507-462b-863d-5bb5459a0324" providerId="ADAL" clId="{7AAC06D5-AE5E-45EC-B086-8D18773CB5E3}" dt="2024-10-08T11:14:06.528" v="275" actId="478"/>
          <ac:picMkLst>
            <pc:docMk/>
            <pc:sldMk cId="1251371338" sldId="335"/>
            <ac:picMk id="13" creationId="{9501E19E-D419-D41E-8E87-85A89A28EA55}"/>
          </ac:picMkLst>
        </pc:picChg>
        <pc:picChg chg="add del mod">
          <ac:chgData name="Linden, M van der" userId="7071751e-8507-462b-863d-5bb5459a0324" providerId="ADAL" clId="{7AAC06D5-AE5E-45EC-B086-8D18773CB5E3}" dt="2024-10-08T11:17:27.882" v="287" actId="478"/>
          <ac:picMkLst>
            <pc:docMk/>
            <pc:sldMk cId="1251371338" sldId="335"/>
            <ac:picMk id="14" creationId="{0C6D11AD-3EB9-1865-7C90-872E15ED1FA6}"/>
          </ac:picMkLst>
        </pc:picChg>
        <pc:picChg chg="add del mod">
          <ac:chgData name="Linden, M van der" userId="7071751e-8507-462b-863d-5bb5459a0324" providerId="ADAL" clId="{7AAC06D5-AE5E-45EC-B086-8D18773CB5E3}" dt="2024-10-08T11:18:39.552" v="292" actId="478"/>
          <ac:picMkLst>
            <pc:docMk/>
            <pc:sldMk cId="1251371338" sldId="335"/>
            <ac:picMk id="16" creationId="{040DB1DD-B164-3E64-D940-D2E051745D4B}"/>
          </ac:picMkLst>
        </pc:picChg>
        <pc:picChg chg="add mod">
          <ac:chgData name="Linden, M van der" userId="7071751e-8507-462b-863d-5bb5459a0324" providerId="ADAL" clId="{7AAC06D5-AE5E-45EC-B086-8D18773CB5E3}" dt="2024-10-08T11:18:56.406" v="295" actId="14100"/>
          <ac:picMkLst>
            <pc:docMk/>
            <pc:sldMk cId="1251371338" sldId="335"/>
            <ac:picMk id="18" creationId="{DC468DF3-A5AA-C6FA-8285-BB8F1B3D0406}"/>
          </ac:picMkLst>
        </pc:picChg>
        <pc:picChg chg="add mod">
          <ac:chgData name="Linden, M van der" userId="7071751e-8507-462b-863d-5bb5459a0324" providerId="ADAL" clId="{7AAC06D5-AE5E-45EC-B086-8D18773CB5E3}" dt="2024-10-08T11:20:03.254" v="311" actId="1076"/>
          <ac:picMkLst>
            <pc:docMk/>
            <pc:sldMk cId="1251371338" sldId="335"/>
            <ac:picMk id="1026" creationId="{549E0906-DEDD-0613-D79C-4D8E5AF8D29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2:29.841" v="355" actId="20577"/>
        <pc:sldMkLst>
          <pc:docMk/>
          <pc:sldMk cId="2632722465" sldId="336"/>
        </pc:sldMkLst>
        <pc:spChg chg="mod">
          <ac:chgData name="Linden, M van der" userId="7071751e-8507-462b-863d-5bb5459a0324" providerId="ADAL" clId="{7AAC06D5-AE5E-45EC-B086-8D18773CB5E3}" dt="2024-10-08T11:22:29.841" v="355" actId="20577"/>
          <ac:spMkLst>
            <pc:docMk/>
            <pc:sldMk cId="2632722465" sldId="336"/>
            <ac:spMk id="7" creationId="{D04BC1C4-4B41-48C9-A9C0-AC0FF6D6C626}"/>
          </ac:spMkLst>
        </pc:spChg>
        <pc:picChg chg="del">
          <ac:chgData name="Linden, M van der" userId="7071751e-8507-462b-863d-5bb5459a0324" providerId="ADAL" clId="{7AAC06D5-AE5E-45EC-B086-8D18773CB5E3}" dt="2024-10-08T11:21:50.288" v="337" actId="478"/>
          <ac:picMkLst>
            <pc:docMk/>
            <pc:sldMk cId="2632722465" sldId="336"/>
            <ac:picMk id="3" creationId="{EA924D94-CF1E-EC07-0B6F-CB76FED138C0}"/>
          </ac:picMkLst>
        </pc:picChg>
        <pc:picChg chg="add mod">
          <ac:chgData name="Linden, M van der" userId="7071751e-8507-462b-863d-5bb5459a0324" providerId="ADAL" clId="{7AAC06D5-AE5E-45EC-B086-8D18773CB5E3}" dt="2024-10-08T11:22:20.931" v="342" actId="27614"/>
          <ac:picMkLst>
            <pc:docMk/>
            <pc:sldMk cId="2632722465" sldId="336"/>
            <ac:picMk id="4" creationId="{1DCC341E-6C33-531B-86FC-191C17969AEE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08:52:16.788" v="543" actId="1076"/>
        <pc:sldMkLst>
          <pc:docMk/>
          <pc:sldMk cId="3809321581" sldId="337"/>
        </pc:sldMkLst>
        <pc:spChg chg="mod">
          <ac:chgData name="Linden, M van der" userId="7071751e-8507-462b-863d-5bb5459a0324" providerId="ADAL" clId="{7AAC06D5-AE5E-45EC-B086-8D18773CB5E3}" dt="2024-10-08T11:22:55.665" v="361" actId="20577"/>
          <ac:spMkLst>
            <pc:docMk/>
            <pc:sldMk cId="3809321581" sldId="337"/>
            <ac:spMk id="7" creationId="{EAC8D1A1-DB77-60DA-BB75-B89613D7BEF2}"/>
          </ac:spMkLst>
        </pc:spChg>
        <pc:picChg chg="add del mod">
          <ac:chgData name="Linden, M van der" userId="7071751e-8507-462b-863d-5bb5459a0324" providerId="ADAL" clId="{7AAC06D5-AE5E-45EC-B086-8D18773CB5E3}" dt="2024-10-29T08:51:59.089" v="538" actId="478"/>
          <ac:picMkLst>
            <pc:docMk/>
            <pc:sldMk cId="3809321581" sldId="337"/>
            <ac:picMk id="3" creationId="{C073C604-6207-4687-53F5-4C4E2CBE7B22}"/>
          </ac:picMkLst>
        </pc:picChg>
        <pc:picChg chg="add mod">
          <ac:chgData name="Linden, M van der" userId="7071751e-8507-462b-863d-5bb5459a0324" providerId="ADAL" clId="{7AAC06D5-AE5E-45EC-B086-8D18773CB5E3}" dt="2024-10-29T08:52:16.788" v="543" actId="1076"/>
          <ac:picMkLst>
            <pc:docMk/>
            <pc:sldMk cId="3809321581" sldId="337"/>
            <ac:picMk id="4" creationId="{91B2575C-250E-EA6E-C21A-B1589BD8A4C3}"/>
          </ac:picMkLst>
        </pc:picChg>
        <pc:picChg chg="del">
          <ac:chgData name="Linden, M van der" userId="7071751e-8507-462b-863d-5bb5459a0324" providerId="ADAL" clId="{7AAC06D5-AE5E-45EC-B086-8D18773CB5E3}" dt="2024-10-08T11:22:57.192" v="362" actId="478"/>
          <ac:picMkLst>
            <pc:docMk/>
            <pc:sldMk cId="3809321581" sldId="337"/>
            <ac:picMk id="4" creationId="{FDD75EDB-88C3-3561-5A8E-FFEBFAB4DB0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08:53:37.365" v="557" actId="14100"/>
        <pc:sldMkLst>
          <pc:docMk/>
          <pc:sldMk cId="1895994812" sldId="338"/>
        </pc:sldMkLst>
        <pc:spChg chg="mod">
          <ac:chgData name="Linden, M van der" userId="7071751e-8507-462b-863d-5bb5459a0324" providerId="ADAL" clId="{7AAC06D5-AE5E-45EC-B086-8D18773CB5E3}" dt="2024-10-08T11:23:24.362" v="369" actId="20577"/>
          <ac:spMkLst>
            <pc:docMk/>
            <pc:sldMk cId="1895994812" sldId="338"/>
            <ac:spMk id="7" creationId="{3211409C-63DB-80B8-9724-4FD71F7A94AE}"/>
          </ac:spMkLst>
        </pc:spChg>
        <pc:picChg chg="del">
          <ac:chgData name="Linden, M van der" userId="7071751e-8507-462b-863d-5bb5459a0324" providerId="ADAL" clId="{7AAC06D5-AE5E-45EC-B086-8D18773CB5E3}" dt="2024-10-08T11:23:26.298" v="370" actId="478"/>
          <ac:picMkLst>
            <pc:docMk/>
            <pc:sldMk cId="1895994812" sldId="338"/>
            <ac:picMk id="3" creationId="{811D3BA4-29D7-A0EF-1E6A-9ACC87B2C42B}"/>
          </ac:picMkLst>
        </pc:picChg>
        <pc:picChg chg="add del mod">
          <ac:chgData name="Linden, M van der" userId="7071751e-8507-462b-863d-5bb5459a0324" providerId="ADAL" clId="{7AAC06D5-AE5E-45EC-B086-8D18773CB5E3}" dt="2024-10-29T08:53:18.485" v="551" actId="478"/>
          <ac:picMkLst>
            <pc:docMk/>
            <pc:sldMk cId="1895994812" sldId="338"/>
            <ac:picMk id="3" creationId="{A411A583-D390-AD0E-FC17-C799514E7AB5}"/>
          </ac:picMkLst>
        </pc:picChg>
        <pc:picChg chg="add del mod">
          <ac:chgData name="Linden, M van der" userId="7071751e-8507-462b-863d-5bb5459a0324" providerId="ADAL" clId="{7AAC06D5-AE5E-45EC-B086-8D18773CB5E3}" dt="2024-10-29T08:52:38.649" v="544" actId="478"/>
          <ac:picMkLst>
            <pc:docMk/>
            <pc:sldMk cId="1895994812" sldId="338"/>
            <ac:picMk id="4" creationId="{742CB2C1-4834-EE02-0598-88E8699528E1}"/>
          </ac:picMkLst>
        </pc:picChg>
        <pc:picChg chg="add mod">
          <ac:chgData name="Linden, M van der" userId="7071751e-8507-462b-863d-5bb5459a0324" providerId="ADAL" clId="{7AAC06D5-AE5E-45EC-B086-8D18773CB5E3}" dt="2024-10-29T08:53:37.365" v="557" actId="14100"/>
          <ac:picMkLst>
            <pc:docMk/>
            <pc:sldMk cId="1895994812" sldId="338"/>
            <ac:picMk id="6" creationId="{06FCEEDE-DF83-53AF-D1F9-323CA7E135CD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5:59.103" v="391" actId="14100"/>
        <pc:sldMkLst>
          <pc:docMk/>
          <pc:sldMk cId="2609701776" sldId="339"/>
        </pc:sldMkLst>
        <pc:spChg chg="mod">
          <ac:chgData name="Linden, M van der" userId="7071751e-8507-462b-863d-5bb5459a0324" providerId="ADAL" clId="{7AAC06D5-AE5E-45EC-B086-8D18773CB5E3}" dt="2024-10-08T11:25:01.952" v="380" actId="20577"/>
          <ac:spMkLst>
            <pc:docMk/>
            <pc:sldMk cId="2609701776" sldId="339"/>
            <ac:spMk id="7" creationId="{988333FF-8DC3-F4C3-DC21-2FB834679062}"/>
          </ac:spMkLst>
        </pc:spChg>
        <pc:picChg chg="add del mod">
          <ac:chgData name="Linden, M van der" userId="7071751e-8507-462b-863d-5bb5459a0324" providerId="ADAL" clId="{7AAC06D5-AE5E-45EC-B086-8D18773CB5E3}" dt="2024-10-08T11:25:41.809" v="386" actId="478"/>
          <ac:picMkLst>
            <pc:docMk/>
            <pc:sldMk cId="2609701776" sldId="339"/>
            <ac:picMk id="3" creationId="{FDEA757B-EBE4-56D2-7C0E-178303C056CD}"/>
          </ac:picMkLst>
        </pc:picChg>
        <pc:picChg chg="del">
          <ac:chgData name="Linden, M van der" userId="7071751e-8507-462b-863d-5bb5459a0324" providerId="ADAL" clId="{7AAC06D5-AE5E-45EC-B086-8D18773CB5E3}" dt="2024-10-08T11:25:03.088" v="381" actId="478"/>
          <ac:picMkLst>
            <pc:docMk/>
            <pc:sldMk cId="2609701776" sldId="339"/>
            <ac:picMk id="4" creationId="{EC828385-C105-3A65-7D28-B0A11B561081}"/>
          </ac:picMkLst>
        </pc:picChg>
        <pc:picChg chg="add mod">
          <ac:chgData name="Linden, M van der" userId="7071751e-8507-462b-863d-5bb5459a0324" providerId="ADAL" clId="{7AAC06D5-AE5E-45EC-B086-8D18773CB5E3}" dt="2024-10-08T11:25:59.103" v="391" actId="14100"/>
          <ac:picMkLst>
            <pc:docMk/>
            <pc:sldMk cId="2609701776" sldId="339"/>
            <ac:picMk id="6" creationId="{E3ECDA32-42D9-4E96-8202-9285D64AD2C9}"/>
          </ac:picMkLst>
        </pc:picChg>
      </pc:sldChg>
      <pc:sldChg chg="addSp delSp modSp new mod">
        <pc:chgData name="Linden, M van der" userId="7071751e-8507-462b-863d-5bb5459a0324" providerId="ADAL" clId="{7AAC06D5-AE5E-45EC-B086-8D18773CB5E3}" dt="2024-10-29T10:05:14.073" v="1696" actId="20577"/>
        <pc:sldMkLst>
          <pc:docMk/>
          <pc:sldMk cId="406790705" sldId="340"/>
        </pc:sldMkLst>
        <pc:spChg chg="mod">
          <ac:chgData name="Linden, M van der" userId="7071751e-8507-462b-863d-5bb5459a0324" providerId="ADAL" clId="{7AAC06D5-AE5E-45EC-B086-8D18773CB5E3}" dt="2024-10-29T09:33:08.864" v="1311" actId="20577"/>
          <ac:spMkLst>
            <pc:docMk/>
            <pc:sldMk cId="406790705" sldId="340"/>
            <ac:spMk id="2" creationId="{0482B3D3-FA32-D0BC-6CC5-04528AAB3011}"/>
          </ac:spMkLst>
        </pc:spChg>
        <pc:spChg chg="mod">
          <ac:chgData name="Linden, M van der" userId="7071751e-8507-462b-863d-5bb5459a0324" providerId="ADAL" clId="{7AAC06D5-AE5E-45EC-B086-8D18773CB5E3}" dt="2024-10-29T10:05:14.073" v="1696" actId="20577"/>
          <ac:spMkLst>
            <pc:docMk/>
            <pc:sldMk cId="406790705" sldId="340"/>
            <ac:spMk id="3" creationId="{E1583AB6-A887-2CB5-6E53-427C8CF2F2CC}"/>
          </ac:spMkLst>
        </pc:spChg>
        <pc:picChg chg="add del mod">
          <ac:chgData name="Linden, M van der" userId="7071751e-8507-462b-863d-5bb5459a0324" providerId="ADAL" clId="{7AAC06D5-AE5E-45EC-B086-8D18773CB5E3}" dt="2024-10-29T09:19:40.581" v="801" actId="478"/>
          <ac:picMkLst>
            <pc:docMk/>
            <pc:sldMk cId="406790705" sldId="340"/>
            <ac:picMk id="5" creationId="{B15FD74B-4301-C69B-B335-D15CD9A47B48}"/>
          </ac:picMkLst>
        </pc:picChg>
      </pc:sldChg>
      <pc:sldChg chg="addSp delSp modSp new mod">
        <pc:chgData name="Linden, M van der" userId="7071751e-8507-462b-863d-5bb5459a0324" providerId="ADAL" clId="{7AAC06D5-AE5E-45EC-B086-8D18773CB5E3}" dt="2024-10-29T09:20:43.279" v="846" actId="20577"/>
        <pc:sldMkLst>
          <pc:docMk/>
          <pc:sldMk cId="2908684156" sldId="341"/>
        </pc:sldMkLst>
        <pc:spChg chg="mod">
          <ac:chgData name="Linden, M van der" userId="7071751e-8507-462b-863d-5bb5459a0324" providerId="ADAL" clId="{7AAC06D5-AE5E-45EC-B086-8D18773CB5E3}" dt="2024-10-29T09:20:43.279" v="846" actId="20577"/>
          <ac:spMkLst>
            <pc:docMk/>
            <pc:sldMk cId="2908684156" sldId="341"/>
            <ac:spMk id="2" creationId="{FC9EF73F-1E97-3992-66B7-E23EDB8CC761}"/>
          </ac:spMkLst>
        </pc:spChg>
        <pc:spChg chg="del">
          <ac:chgData name="Linden, M van der" userId="7071751e-8507-462b-863d-5bb5459a0324" providerId="ADAL" clId="{7AAC06D5-AE5E-45EC-B086-8D18773CB5E3}" dt="2024-10-29T09:20:16.080" v="839" actId="478"/>
          <ac:spMkLst>
            <pc:docMk/>
            <pc:sldMk cId="2908684156" sldId="341"/>
            <ac:spMk id="3" creationId="{05D45441-A312-56E4-1FD5-5345DC39E8BA}"/>
          </ac:spMkLst>
        </pc:spChg>
        <pc:picChg chg="add mod">
          <ac:chgData name="Linden, M van der" userId="7071751e-8507-462b-863d-5bb5459a0324" providerId="ADAL" clId="{7AAC06D5-AE5E-45EC-B086-8D18773CB5E3}" dt="2024-10-29T09:20:37.304" v="842" actId="27614"/>
          <ac:picMkLst>
            <pc:docMk/>
            <pc:sldMk cId="2908684156" sldId="341"/>
            <ac:picMk id="5" creationId="{E4F0DD35-748A-494F-1832-9AAD21E83875}"/>
          </ac:picMkLst>
        </pc:picChg>
      </pc:sldChg>
      <pc:sldChg chg="modSp new del mod">
        <pc:chgData name="Linden, M van der" userId="7071751e-8507-462b-863d-5bb5459a0324" providerId="ADAL" clId="{7AAC06D5-AE5E-45EC-B086-8D18773CB5E3}" dt="2024-10-29T09:32:06.545" v="1306" actId="47"/>
        <pc:sldMkLst>
          <pc:docMk/>
          <pc:sldMk cId="248240977" sldId="342"/>
        </pc:sldMkLst>
        <pc:spChg chg="mod">
          <ac:chgData name="Linden, M van der" userId="7071751e-8507-462b-863d-5bb5459a0324" providerId="ADAL" clId="{7AAC06D5-AE5E-45EC-B086-8D18773CB5E3}" dt="2024-10-29T09:28:12.458" v="860" actId="20577"/>
          <ac:spMkLst>
            <pc:docMk/>
            <pc:sldMk cId="248240977" sldId="342"/>
            <ac:spMk id="2" creationId="{46031D47-91E0-66C3-7AE9-2DD36DC769D4}"/>
          </ac:spMkLst>
        </pc:spChg>
        <pc:spChg chg="mod">
          <ac:chgData name="Linden, M van der" userId="7071751e-8507-462b-863d-5bb5459a0324" providerId="ADAL" clId="{7AAC06D5-AE5E-45EC-B086-8D18773CB5E3}" dt="2024-10-29T09:31:00.965" v="1285" actId="20577"/>
          <ac:spMkLst>
            <pc:docMk/>
            <pc:sldMk cId="248240977" sldId="342"/>
            <ac:spMk id="3" creationId="{440A2C3A-C806-3B93-1027-A27968AAE411}"/>
          </ac:spMkLst>
        </pc:spChg>
      </pc:sldChg>
      <pc:sldChg chg="modSp add del mod ord">
        <pc:chgData name="Linden, M van der" userId="7071751e-8507-462b-863d-5bb5459a0324" providerId="ADAL" clId="{7AAC06D5-AE5E-45EC-B086-8D18773CB5E3}" dt="2024-10-29T10:03:53.768" v="1680" actId="47"/>
        <pc:sldMkLst>
          <pc:docMk/>
          <pc:sldMk cId="3896903872" sldId="342"/>
        </pc:sldMkLst>
        <pc:spChg chg="mod">
          <ac:chgData name="Linden, M van der" userId="7071751e-8507-462b-863d-5bb5459a0324" providerId="ADAL" clId="{7AAC06D5-AE5E-45EC-B086-8D18773CB5E3}" dt="2024-10-29T09:33:35.690" v="1316" actId="20577"/>
          <ac:spMkLst>
            <pc:docMk/>
            <pc:sldMk cId="3896903872" sldId="342"/>
            <ac:spMk id="2" creationId="{90D082F0-6ED4-257E-C5F5-B383369BB487}"/>
          </ac:spMkLst>
        </pc:spChg>
        <pc:spChg chg="mod">
          <ac:chgData name="Linden, M van der" userId="7071751e-8507-462b-863d-5bb5459a0324" providerId="ADAL" clId="{7AAC06D5-AE5E-45EC-B086-8D18773CB5E3}" dt="2024-10-29T09:33:49.250" v="1318" actId="20577"/>
          <ac:spMkLst>
            <pc:docMk/>
            <pc:sldMk cId="3896903872" sldId="342"/>
            <ac:spMk id="3" creationId="{0384B1EC-67A1-12C4-238C-F6E9C59DAF21}"/>
          </ac:spMkLst>
        </pc:spChg>
      </pc:sldChg>
      <pc:sldChg chg="new del">
        <pc:chgData name="Linden, M van der" userId="7071751e-8507-462b-863d-5bb5459a0324" providerId="ADAL" clId="{7AAC06D5-AE5E-45EC-B086-8D18773CB5E3}" dt="2024-10-29T09:24:01.318" v="848" actId="47"/>
        <pc:sldMkLst>
          <pc:docMk/>
          <pc:sldMk cId="4067826110" sldId="342"/>
        </pc:sldMkLst>
      </pc:sldChg>
      <pc:sldChg chg="new del">
        <pc:chgData name="Linden, M van der" userId="7071751e-8507-462b-863d-5bb5459a0324" providerId="ADAL" clId="{7AAC06D5-AE5E-45EC-B086-8D18773CB5E3}" dt="2024-10-29T09:35:12.028" v="1321" actId="47"/>
        <pc:sldMkLst>
          <pc:docMk/>
          <pc:sldMk cId="458979671" sldId="343"/>
        </pc:sldMkLst>
      </pc:sldChg>
      <pc:sldChg chg="add">
        <pc:chgData name="Linden, M van der" userId="7071751e-8507-462b-863d-5bb5459a0324" providerId="ADAL" clId="{7AAC06D5-AE5E-45EC-B086-8D18773CB5E3}" dt="2024-10-29T10:32:51.830" v="1703"/>
        <pc:sldMkLst>
          <pc:docMk/>
          <pc:sldMk cId="4007486051" sldId="343"/>
        </pc:sldMkLst>
      </pc:sldChg>
      <pc:sldChg chg="addSp modSp add mod">
        <pc:chgData name="Linden, M van der" userId="7071751e-8507-462b-863d-5bb5459a0324" providerId="ADAL" clId="{7AAC06D5-AE5E-45EC-B086-8D18773CB5E3}" dt="2024-10-29T10:04:23.498" v="1687" actId="1076"/>
        <pc:sldMkLst>
          <pc:docMk/>
          <pc:sldMk cId="447933317" sldId="344"/>
        </pc:sldMkLst>
        <pc:spChg chg="mod">
          <ac:chgData name="Linden, M van der" userId="7071751e-8507-462b-863d-5bb5459a0324" providerId="ADAL" clId="{7AAC06D5-AE5E-45EC-B086-8D18773CB5E3}" dt="2024-10-29T10:04:12.308" v="1684" actId="20577"/>
          <ac:spMkLst>
            <pc:docMk/>
            <pc:sldMk cId="447933317" sldId="344"/>
            <ac:spMk id="2" creationId="{DC0E284A-0929-A25F-F1CE-7FF6D3374A41}"/>
          </ac:spMkLst>
        </pc:spChg>
        <pc:spChg chg="mod">
          <ac:chgData name="Linden, M van der" userId="7071751e-8507-462b-863d-5bb5459a0324" providerId="ADAL" clId="{7AAC06D5-AE5E-45EC-B086-8D18773CB5E3}" dt="2024-10-29T10:04:18.662" v="1685" actId="1076"/>
          <ac:spMkLst>
            <pc:docMk/>
            <pc:sldMk cId="447933317" sldId="344"/>
            <ac:spMk id="3" creationId="{0BF12D5F-C449-2430-5996-54877AEE6E07}"/>
          </ac:spMkLst>
        </pc:spChg>
        <pc:picChg chg="add mod">
          <ac:chgData name="Linden, M van der" userId="7071751e-8507-462b-863d-5bb5459a0324" providerId="ADAL" clId="{7AAC06D5-AE5E-45EC-B086-8D18773CB5E3}" dt="2024-10-29T10:04:21.078" v="1686" actId="1076"/>
          <ac:picMkLst>
            <pc:docMk/>
            <pc:sldMk cId="447933317" sldId="344"/>
            <ac:picMk id="5" creationId="{51CABA5E-414A-E3D5-2DE2-C3D8983DBD58}"/>
          </ac:picMkLst>
        </pc:picChg>
        <pc:picChg chg="add mod">
          <ac:chgData name="Linden, M van der" userId="7071751e-8507-462b-863d-5bb5459a0324" providerId="ADAL" clId="{7AAC06D5-AE5E-45EC-B086-8D18773CB5E3}" dt="2024-10-29T10:04:23.498" v="1687" actId="1076"/>
          <ac:picMkLst>
            <pc:docMk/>
            <pc:sldMk cId="447933317" sldId="344"/>
            <ac:picMk id="7" creationId="{AC08E1D5-0C1E-7FD8-EF9E-CB2E0D773974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10:06:51.639" v="1701" actId="27614"/>
        <pc:sldMkLst>
          <pc:docMk/>
          <pc:sldMk cId="563667816" sldId="345"/>
        </pc:sldMkLst>
        <pc:spChg chg="mod">
          <ac:chgData name="Linden, M van der" userId="7071751e-8507-462b-863d-5bb5459a0324" providerId="ADAL" clId="{7AAC06D5-AE5E-45EC-B086-8D18773CB5E3}" dt="2024-10-29T10:04:04.048" v="1682" actId="20577"/>
          <ac:spMkLst>
            <pc:docMk/>
            <pc:sldMk cId="563667816" sldId="345"/>
            <ac:spMk id="2" creationId="{F5C3431E-2942-5B41-5959-A1B9510A6C9C}"/>
          </ac:spMkLst>
        </pc:spChg>
        <pc:spChg chg="mod">
          <ac:chgData name="Linden, M van der" userId="7071751e-8507-462b-863d-5bb5459a0324" providerId="ADAL" clId="{7AAC06D5-AE5E-45EC-B086-8D18773CB5E3}" dt="2024-10-29T10:04:40.385" v="1688" actId="20577"/>
          <ac:spMkLst>
            <pc:docMk/>
            <pc:sldMk cId="563667816" sldId="345"/>
            <ac:spMk id="3" creationId="{50F1C046-D648-94FB-0419-CE1A473BBF5C}"/>
          </ac:spMkLst>
        </pc:spChg>
        <pc:picChg chg="add del mod">
          <ac:chgData name="Linden, M van der" userId="7071751e-8507-462b-863d-5bb5459a0324" providerId="ADAL" clId="{7AAC06D5-AE5E-45EC-B086-8D18773CB5E3}" dt="2024-10-29T10:06:27.198" v="1697" actId="478"/>
          <ac:picMkLst>
            <pc:docMk/>
            <pc:sldMk cId="563667816" sldId="345"/>
            <ac:picMk id="5" creationId="{C2FAACA0-18A5-64D1-C2C7-9260BD4706FA}"/>
          </ac:picMkLst>
        </pc:picChg>
        <pc:picChg chg="add mod">
          <ac:chgData name="Linden, M van der" userId="7071751e-8507-462b-863d-5bb5459a0324" providerId="ADAL" clId="{7AAC06D5-AE5E-45EC-B086-8D18773CB5E3}" dt="2024-10-29T10:06:51.639" v="1701" actId="27614"/>
          <ac:picMkLst>
            <pc:docMk/>
            <pc:sldMk cId="563667816" sldId="345"/>
            <ac:picMk id="6" creationId="{3AC8498A-C443-6A69-A215-7802573D55E2}"/>
          </ac:picMkLst>
        </pc:picChg>
      </pc:sldChg>
      <pc:sldChg chg="new del">
        <pc:chgData name="Linden, M van der" userId="7071751e-8507-462b-863d-5bb5459a0324" providerId="ADAL" clId="{7AAC06D5-AE5E-45EC-B086-8D18773CB5E3}" dt="2024-10-29T10:32:54.033" v="1704" actId="47"/>
        <pc:sldMkLst>
          <pc:docMk/>
          <pc:sldMk cId="1995216679" sldId="346"/>
        </pc:sldMkLst>
      </pc:sldChg>
      <pc:sldChg chg="addSp modSp add mod">
        <pc:chgData name="Linden, M van der" userId="7071751e-8507-462b-863d-5bb5459a0324" providerId="ADAL" clId="{7AAC06D5-AE5E-45EC-B086-8D18773CB5E3}" dt="2024-10-29T10:37:15.171" v="1937" actId="1076"/>
        <pc:sldMkLst>
          <pc:docMk/>
          <pc:sldMk cId="2271788688" sldId="349"/>
        </pc:sldMkLst>
        <pc:spChg chg="mod">
          <ac:chgData name="Linden, M van der" userId="7071751e-8507-462b-863d-5bb5459a0324" providerId="ADAL" clId="{7AAC06D5-AE5E-45EC-B086-8D18773CB5E3}" dt="2024-10-29T10:33:40.466" v="1726" actId="20577"/>
          <ac:spMkLst>
            <pc:docMk/>
            <pc:sldMk cId="2271788688" sldId="349"/>
            <ac:spMk id="2" creationId="{D17A76E2-5AE0-5057-0DB0-6E24640EAB2D}"/>
          </ac:spMkLst>
        </pc:spChg>
        <pc:spChg chg="mod">
          <ac:chgData name="Linden, M van der" userId="7071751e-8507-462b-863d-5bb5459a0324" providerId="ADAL" clId="{7AAC06D5-AE5E-45EC-B086-8D18773CB5E3}" dt="2024-10-29T10:36:04.107" v="1930" actId="20577"/>
          <ac:spMkLst>
            <pc:docMk/>
            <pc:sldMk cId="2271788688" sldId="349"/>
            <ac:spMk id="3" creationId="{D3AAA166-D306-D5DA-406E-88C7F8CFBF64}"/>
          </ac:spMkLst>
        </pc:spChg>
        <pc:picChg chg="add mod">
          <ac:chgData name="Linden, M van der" userId="7071751e-8507-462b-863d-5bb5459a0324" providerId="ADAL" clId="{7AAC06D5-AE5E-45EC-B086-8D18773CB5E3}" dt="2024-10-29T10:37:15.171" v="1937" actId="1076"/>
          <ac:picMkLst>
            <pc:docMk/>
            <pc:sldMk cId="2271788688" sldId="349"/>
            <ac:picMk id="5" creationId="{488CA250-E885-5B8F-B808-BB682973B8F2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10:44:11.174" v="2021" actId="20577"/>
        <pc:sldMkLst>
          <pc:docMk/>
          <pc:sldMk cId="565097100" sldId="350"/>
        </pc:sldMkLst>
        <pc:spChg chg="mod">
          <ac:chgData name="Linden, M van der" userId="7071751e-8507-462b-863d-5bb5459a0324" providerId="ADAL" clId="{7AAC06D5-AE5E-45EC-B086-8D18773CB5E3}" dt="2024-10-29T10:44:11.174" v="2021" actId="20577"/>
          <ac:spMkLst>
            <pc:docMk/>
            <pc:sldMk cId="565097100" sldId="350"/>
            <ac:spMk id="2" creationId="{D7AE60E9-7A62-9C96-5B9A-1E213536BA70}"/>
          </ac:spMkLst>
        </pc:spChg>
        <pc:spChg chg="mod">
          <ac:chgData name="Linden, M van der" userId="7071751e-8507-462b-863d-5bb5459a0324" providerId="ADAL" clId="{7AAC06D5-AE5E-45EC-B086-8D18773CB5E3}" dt="2024-10-29T10:44:05.826" v="2015" actId="20577"/>
          <ac:spMkLst>
            <pc:docMk/>
            <pc:sldMk cId="565097100" sldId="350"/>
            <ac:spMk id="3" creationId="{629DEB5D-586C-4AC5-5116-8494127D2614}"/>
          </ac:spMkLst>
        </pc:spChg>
        <pc:picChg chg="del">
          <ac:chgData name="Linden, M van der" userId="7071751e-8507-462b-863d-5bb5459a0324" providerId="ADAL" clId="{7AAC06D5-AE5E-45EC-B086-8D18773CB5E3}" dt="2024-10-29T10:37:46.373" v="1989" actId="478"/>
          <ac:picMkLst>
            <pc:docMk/>
            <pc:sldMk cId="565097100" sldId="350"/>
            <ac:picMk id="5" creationId="{34E7409F-044D-0D63-DE53-409F3F70ED40}"/>
          </ac:picMkLst>
        </pc:picChg>
        <pc:picChg chg="add mod">
          <ac:chgData name="Linden, M van der" userId="7071751e-8507-462b-863d-5bb5459a0324" providerId="ADAL" clId="{7AAC06D5-AE5E-45EC-B086-8D18773CB5E3}" dt="2024-10-29T10:43:29.912" v="1996" actId="14100"/>
          <ac:picMkLst>
            <pc:docMk/>
            <pc:sldMk cId="565097100" sldId="350"/>
            <ac:picMk id="6" creationId="{DCE70AF6-BF8F-5F44-568C-7233359446CF}"/>
          </ac:picMkLst>
        </pc:picChg>
        <pc:picChg chg="add mod">
          <ac:chgData name="Linden, M van der" userId="7071751e-8507-462b-863d-5bb5459a0324" providerId="ADAL" clId="{7AAC06D5-AE5E-45EC-B086-8D18773CB5E3}" dt="2024-10-29T10:43:55.603" v="2000" actId="1076"/>
          <ac:picMkLst>
            <pc:docMk/>
            <pc:sldMk cId="565097100" sldId="350"/>
            <ac:picMk id="8" creationId="{3A7CC6D2-9B68-6820-892A-69E1B1E7C5E4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10:46:01.864" v="2112" actId="20577"/>
        <pc:sldMkLst>
          <pc:docMk/>
          <pc:sldMk cId="221363397" sldId="351"/>
        </pc:sldMkLst>
        <pc:spChg chg="mod">
          <ac:chgData name="Linden, M van der" userId="7071751e-8507-462b-863d-5bb5459a0324" providerId="ADAL" clId="{7AAC06D5-AE5E-45EC-B086-8D18773CB5E3}" dt="2024-10-29T10:44:32.516" v="2026" actId="20577"/>
          <ac:spMkLst>
            <pc:docMk/>
            <pc:sldMk cId="221363397" sldId="351"/>
            <ac:spMk id="2" creationId="{73A88E36-DDCE-0344-9A30-394FA84EB330}"/>
          </ac:spMkLst>
        </pc:spChg>
        <pc:spChg chg="mod">
          <ac:chgData name="Linden, M van der" userId="7071751e-8507-462b-863d-5bb5459a0324" providerId="ADAL" clId="{7AAC06D5-AE5E-45EC-B086-8D18773CB5E3}" dt="2024-10-29T10:46:01.864" v="2112" actId="20577"/>
          <ac:spMkLst>
            <pc:docMk/>
            <pc:sldMk cId="221363397" sldId="351"/>
            <ac:spMk id="3" creationId="{6509CDD1-1AF8-2602-EC8F-6D869B16905C}"/>
          </ac:spMkLst>
        </pc:spChg>
        <pc:picChg chg="add mod">
          <ac:chgData name="Linden, M van der" userId="7071751e-8507-462b-863d-5bb5459a0324" providerId="ADAL" clId="{7AAC06D5-AE5E-45EC-B086-8D18773CB5E3}" dt="2024-10-29T10:45:22.569" v="2066" actId="962"/>
          <ac:picMkLst>
            <pc:docMk/>
            <pc:sldMk cId="221363397" sldId="351"/>
            <ac:picMk id="5" creationId="{D692DB63-FCB3-B5F0-459A-D79395EE99FD}"/>
          </ac:picMkLst>
        </pc:picChg>
        <pc:picChg chg="mod">
          <ac:chgData name="Linden, M van der" userId="7071751e-8507-462b-863d-5bb5459a0324" providerId="ADAL" clId="{7AAC06D5-AE5E-45EC-B086-8D18773CB5E3}" dt="2024-10-29T10:44:49.380" v="2061" actId="1076"/>
          <ac:picMkLst>
            <pc:docMk/>
            <pc:sldMk cId="221363397" sldId="351"/>
            <ac:picMk id="6" creationId="{533143E2-1D5E-543D-243D-8EF1549267D5}"/>
          </ac:picMkLst>
        </pc:picChg>
        <pc:picChg chg="del">
          <ac:chgData name="Linden, M van der" userId="7071751e-8507-462b-863d-5bb5459a0324" providerId="ADAL" clId="{7AAC06D5-AE5E-45EC-B086-8D18773CB5E3}" dt="2024-10-29T10:44:50.576" v="2062" actId="478"/>
          <ac:picMkLst>
            <pc:docMk/>
            <pc:sldMk cId="221363397" sldId="351"/>
            <ac:picMk id="8" creationId="{050AD924-026C-DA1F-01C2-FD74F47B311A}"/>
          </ac:picMkLst>
        </pc:picChg>
      </pc:sldChg>
    </pc:docChg>
  </pc:docChgLst>
  <pc:docChgLst>
    <pc:chgData name="Linden, M van der" userId="7071751e-8507-462b-863d-5bb5459a0324" providerId="ADAL" clId="{6440C223-261C-4D51-BEAB-B4FB67EEE63E}"/>
    <pc:docChg chg="undo custSel addSld delSld modSld sldOrd">
      <pc:chgData name="Linden, M van der" userId="7071751e-8507-462b-863d-5bb5459a0324" providerId="ADAL" clId="{6440C223-261C-4D51-BEAB-B4FB67EEE63E}" dt="2024-11-15T08:56:21.138" v="576" actId="20577"/>
      <pc:docMkLst>
        <pc:docMk/>
      </pc:docMkLst>
      <pc:sldChg chg="modSp mod">
        <pc:chgData name="Linden, M van der" userId="7071751e-8507-462b-863d-5bb5459a0324" providerId="ADAL" clId="{6440C223-261C-4D51-BEAB-B4FB67EEE63E}" dt="2024-11-13T08:11:19.848" v="81" actId="20577"/>
        <pc:sldMkLst>
          <pc:docMk/>
          <pc:sldMk cId="2247669645" sldId="257"/>
        </pc:sldMkLst>
        <pc:spChg chg="mod">
          <ac:chgData name="Linden, M van der" userId="7071751e-8507-462b-863d-5bb5459a0324" providerId="ADAL" clId="{6440C223-261C-4D51-BEAB-B4FB67EEE63E}" dt="2024-11-08T08:16:35.673" v="40" actId="20577"/>
          <ac:spMkLst>
            <pc:docMk/>
            <pc:sldMk cId="2247669645" sldId="257"/>
            <ac:spMk id="2" creationId="{844D8B7A-C9AE-DFB8-9117-CA244DF804B4}"/>
          </ac:spMkLst>
        </pc:spChg>
        <pc:graphicFrameChg chg="mod">
          <ac:chgData name="Linden, M van der" userId="7071751e-8507-462b-863d-5bb5459a0324" providerId="ADAL" clId="{6440C223-261C-4D51-BEAB-B4FB67EEE63E}" dt="2024-11-13T08:11:19.848" v="81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del">
        <pc:chgData name="Linden, M van der" userId="7071751e-8507-462b-863d-5bb5459a0324" providerId="ADAL" clId="{6440C223-261C-4D51-BEAB-B4FB67EEE63E}" dt="2024-11-08T08:15:29.914" v="9" actId="47"/>
        <pc:sldMkLst>
          <pc:docMk/>
          <pc:sldMk cId="2403080880" sldId="264"/>
        </pc:sldMkLst>
      </pc:sldChg>
      <pc:sldChg chg="addSp delSp modSp mod">
        <pc:chgData name="Linden, M van der" userId="7071751e-8507-462b-863d-5bb5459a0324" providerId="ADAL" clId="{6440C223-261C-4D51-BEAB-B4FB67EEE63E}" dt="2024-11-13T08:13:18.131" v="125" actId="1076"/>
        <pc:sldMkLst>
          <pc:docMk/>
          <pc:sldMk cId="0" sldId="269"/>
        </pc:sldMkLst>
        <pc:spChg chg="add del mod">
          <ac:chgData name="Linden, M van der" userId="7071751e-8507-462b-863d-5bb5459a0324" providerId="ADAL" clId="{6440C223-261C-4D51-BEAB-B4FB67EEE63E}" dt="2024-11-13T08:12:54.738" v="120" actId="478"/>
          <ac:spMkLst>
            <pc:docMk/>
            <pc:sldMk cId="0" sldId="269"/>
            <ac:spMk id="3" creationId="{BE109684-D9E9-621C-8CFB-059BBB371E0C}"/>
          </ac:spMkLst>
        </pc:spChg>
        <pc:spChg chg="mod">
          <ac:chgData name="Linden, M van der" userId="7071751e-8507-462b-863d-5bb5459a0324" providerId="ADAL" clId="{6440C223-261C-4D51-BEAB-B4FB67EEE63E}" dt="2024-11-13T08:13:18.131" v="125" actId="1076"/>
          <ac:spMkLst>
            <pc:docMk/>
            <pc:sldMk cId="0" sldId="269"/>
            <ac:spMk id="6" creationId="{00000000-0000-0000-0000-000000000000}"/>
          </ac:spMkLst>
        </pc:spChg>
        <pc:spChg chg="del mod">
          <ac:chgData name="Linden, M van der" userId="7071751e-8507-462b-863d-5bb5459a0324" providerId="ADAL" clId="{6440C223-261C-4D51-BEAB-B4FB67EEE63E}" dt="2024-11-13T08:12:52.830" v="119" actId="478"/>
          <ac:spMkLst>
            <pc:docMk/>
            <pc:sldMk cId="0" sldId="269"/>
            <ac:spMk id="7" creationId="{00000000-0000-0000-0000-000000000000}"/>
          </ac:spMkLst>
        </pc:spChg>
        <pc:picChg chg="add mod">
          <ac:chgData name="Linden, M van der" userId="7071751e-8507-462b-863d-5bb5459a0324" providerId="ADAL" clId="{6440C223-261C-4D51-BEAB-B4FB67EEE63E}" dt="2024-11-13T08:13:13.209" v="124" actId="1076"/>
          <ac:picMkLst>
            <pc:docMk/>
            <pc:sldMk cId="0" sldId="269"/>
            <ac:picMk id="5" creationId="{882131E5-FBAC-C91C-CBA8-2B9435F340F7}"/>
          </ac:picMkLst>
        </pc:picChg>
      </pc:sldChg>
      <pc:sldChg chg="modSp del mod">
        <pc:chgData name="Linden, M van der" userId="7071751e-8507-462b-863d-5bb5459a0324" providerId="ADAL" clId="{6440C223-261C-4D51-BEAB-B4FB67EEE63E}" dt="2024-11-13T08:23:10.685" v="134" actId="47"/>
        <pc:sldMkLst>
          <pc:docMk/>
          <pc:sldMk cId="0" sldId="270"/>
        </pc:sldMkLst>
        <pc:spChg chg="mod">
          <ac:chgData name="Linden, M van der" userId="7071751e-8507-462b-863d-5bb5459a0324" providerId="ADAL" clId="{6440C223-261C-4D51-BEAB-B4FB67EEE63E}" dt="2024-11-08T08:18:49.964" v="44" actId="27636"/>
          <ac:spMkLst>
            <pc:docMk/>
            <pc:sldMk cId="0" sldId="270"/>
            <ac:spMk id="6" creationId="{00000000-0000-0000-0000-000000000000}"/>
          </ac:spMkLst>
        </pc:spChg>
        <pc:spChg chg="mod">
          <ac:chgData name="Linden, M van der" userId="7071751e-8507-462b-863d-5bb5459a0324" providerId="ADAL" clId="{6440C223-261C-4D51-BEAB-B4FB67EEE63E}" dt="2024-11-13T08:23:02.398" v="133" actId="20577"/>
          <ac:spMkLst>
            <pc:docMk/>
            <pc:sldMk cId="0" sldId="270"/>
            <ac:spMk id="7" creationId="{00000000-0000-0000-0000-000000000000}"/>
          </ac:spMkLst>
        </pc:spChg>
      </pc:sldChg>
      <pc:sldChg chg="addSp modSp mod">
        <pc:chgData name="Linden, M van der" userId="7071751e-8507-462b-863d-5bb5459a0324" providerId="ADAL" clId="{6440C223-261C-4D51-BEAB-B4FB67EEE63E}" dt="2024-11-13T08:25:24.715" v="159" actId="20577"/>
        <pc:sldMkLst>
          <pc:docMk/>
          <pc:sldMk cId="0" sldId="271"/>
        </pc:sldMkLst>
        <pc:spChg chg="mod">
          <ac:chgData name="Linden, M van der" userId="7071751e-8507-462b-863d-5bb5459a0324" providerId="ADAL" clId="{6440C223-261C-4D51-BEAB-B4FB67EEE63E}" dt="2024-11-08T08:18:49.969" v="45" actId="27636"/>
          <ac:spMkLst>
            <pc:docMk/>
            <pc:sldMk cId="0" sldId="271"/>
            <ac:spMk id="6" creationId="{00000000-0000-0000-0000-000000000000}"/>
          </ac:spMkLst>
        </pc:spChg>
        <pc:spChg chg="add mod">
          <ac:chgData name="Linden, M van der" userId="7071751e-8507-462b-863d-5bb5459a0324" providerId="ADAL" clId="{6440C223-261C-4D51-BEAB-B4FB67EEE63E}" dt="2024-11-13T08:24:56.532" v="146" actId="1076"/>
          <ac:spMkLst>
            <pc:docMk/>
            <pc:sldMk cId="0" sldId="271"/>
            <ac:spMk id="8" creationId="{B5FA9952-5B6E-045B-5423-AF1931EAF4E2}"/>
          </ac:spMkLst>
        </pc:spChg>
        <pc:spChg chg="add mod">
          <ac:chgData name="Linden, M van der" userId="7071751e-8507-462b-863d-5bb5459a0324" providerId="ADAL" clId="{6440C223-261C-4D51-BEAB-B4FB67EEE63E}" dt="2024-11-13T08:25:24.715" v="159" actId="20577"/>
          <ac:spMkLst>
            <pc:docMk/>
            <pc:sldMk cId="0" sldId="271"/>
            <ac:spMk id="9" creationId="{3ADFEE4D-D0AC-FDEB-1A71-CE00D2F61B66}"/>
          </ac:spMkLst>
        </pc:spChg>
        <pc:picChg chg="add mod">
          <ac:chgData name="Linden, M van der" userId="7071751e-8507-462b-863d-5bb5459a0324" providerId="ADAL" clId="{6440C223-261C-4D51-BEAB-B4FB67EEE63E}" dt="2024-11-13T08:24:34.886" v="140" actId="1076"/>
          <ac:picMkLst>
            <pc:docMk/>
            <pc:sldMk cId="0" sldId="271"/>
            <ac:picMk id="3" creationId="{8D6D4BBB-2087-837C-3748-958E243D73CC}"/>
          </ac:picMkLst>
        </pc:picChg>
        <pc:picChg chg="add mod">
          <ac:chgData name="Linden, M van der" userId="7071751e-8507-462b-863d-5bb5459a0324" providerId="ADAL" clId="{6440C223-261C-4D51-BEAB-B4FB67EEE63E}" dt="2024-11-13T08:24:59.416" v="147" actId="1076"/>
          <ac:picMkLst>
            <pc:docMk/>
            <pc:sldMk cId="0" sldId="271"/>
            <ac:picMk id="5" creationId="{3BBF73D8-DBAD-F96E-1110-D56C2E9EF1CF}"/>
          </ac:picMkLst>
        </pc:picChg>
      </pc:sldChg>
      <pc:sldChg chg="modSp mod">
        <pc:chgData name="Linden, M van der" userId="7071751e-8507-462b-863d-5bb5459a0324" providerId="ADAL" clId="{6440C223-261C-4D51-BEAB-B4FB67EEE63E}" dt="2024-11-08T08:18:49.972" v="46" actId="27636"/>
        <pc:sldMkLst>
          <pc:docMk/>
          <pc:sldMk cId="0" sldId="273"/>
        </pc:sldMkLst>
        <pc:spChg chg="mod">
          <ac:chgData name="Linden, M van der" userId="7071751e-8507-462b-863d-5bb5459a0324" providerId="ADAL" clId="{6440C223-261C-4D51-BEAB-B4FB67EEE63E}" dt="2024-11-08T08:18:49.972" v="46" actId="27636"/>
          <ac:spMkLst>
            <pc:docMk/>
            <pc:sldMk cId="0" sldId="273"/>
            <ac:spMk id="6" creationId="{00000000-0000-0000-0000-000000000000}"/>
          </ac:spMkLst>
        </pc:spChg>
      </pc:sldChg>
      <pc:sldChg chg="modSp mod">
        <pc:chgData name="Linden, M van der" userId="7071751e-8507-462b-863d-5bb5459a0324" providerId="ADAL" clId="{6440C223-261C-4D51-BEAB-B4FB67EEE63E}" dt="2024-11-08T08:18:49.975" v="47" actId="27636"/>
        <pc:sldMkLst>
          <pc:docMk/>
          <pc:sldMk cId="0" sldId="274"/>
        </pc:sldMkLst>
        <pc:spChg chg="mod">
          <ac:chgData name="Linden, M van der" userId="7071751e-8507-462b-863d-5bb5459a0324" providerId="ADAL" clId="{6440C223-261C-4D51-BEAB-B4FB67EEE63E}" dt="2024-11-08T08:18:49.975" v="47" actId="27636"/>
          <ac:spMkLst>
            <pc:docMk/>
            <pc:sldMk cId="0" sldId="274"/>
            <ac:spMk id="6" creationId="{00000000-0000-0000-0000-000000000000}"/>
          </ac:spMkLst>
        </pc:spChg>
      </pc:sldChg>
      <pc:sldChg chg="modSp mod">
        <pc:chgData name="Linden, M van der" userId="7071751e-8507-462b-863d-5bb5459a0324" providerId="ADAL" clId="{6440C223-261C-4D51-BEAB-B4FB67EEE63E}" dt="2024-11-13T09:20:05.748" v="533" actId="1076"/>
        <pc:sldMkLst>
          <pc:docMk/>
          <pc:sldMk cId="0" sldId="275"/>
        </pc:sldMkLst>
        <pc:spChg chg="mod">
          <ac:chgData name="Linden, M van der" userId="7071751e-8507-462b-863d-5bb5459a0324" providerId="ADAL" clId="{6440C223-261C-4D51-BEAB-B4FB67EEE63E}" dt="2024-11-08T08:18:49.975" v="48" actId="27636"/>
          <ac:spMkLst>
            <pc:docMk/>
            <pc:sldMk cId="0" sldId="275"/>
            <ac:spMk id="6" creationId="{00000000-0000-0000-0000-000000000000}"/>
          </ac:spMkLst>
        </pc:spChg>
        <pc:spChg chg="mod">
          <ac:chgData name="Linden, M van der" userId="7071751e-8507-462b-863d-5bb5459a0324" providerId="ADAL" clId="{6440C223-261C-4D51-BEAB-B4FB67EEE63E}" dt="2024-11-13T09:20:05.748" v="533" actId="1076"/>
          <ac:spMkLst>
            <pc:docMk/>
            <pc:sldMk cId="0" sldId="275"/>
            <ac:spMk id="7" creationId="{00000000-0000-0000-0000-000000000000}"/>
          </ac:spMkLst>
        </pc:spChg>
      </pc:sldChg>
      <pc:sldChg chg="modSp mod">
        <pc:chgData name="Linden, M van der" userId="7071751e-8507-462b-863d-5bb5459a0324" providerId="ADAL" clId="{6440C223-261C-4D51-BEAB-B4FB67EEE63E}" dt="2024-11-08T08:18:49.985" v="49" actId="27636"/>
        <pc:sldMkLst>
          <pc:docMk/>
          <pc:sldMk cId="0" sldId="280"/>
        </pc:sldMkLst>
        <pc:spChg chg="mod">
          <ac:chgData name="Linden, M van der" userId="7071751e-8507-462b-863d-5bb5459a0324" providerId="ADAL" clId="{6440C223-261C-4D51-BEAB-B4FB67EEE63E}" dt="2024-11-08T08:18:49.985" v="49" actId="27636"/>
          <ac:spMkLst>
            <pc:docMk/>
            <pc:sldMk cId="0" sldId="280"/>
            <ac:spMk id="6" creationId="{00000000-0000-0000-0000-000000000000}"/>
          </ac:spMkLst>
        </pc:spChg>
      </pc:sldChg>
      <pc:sldChg chg="modSp del mod">
        <pc:chgData name="Linden, M van der" userId="7071751e-8507-462b-863d-5bb5459a0324" providerId="ADAL" clId="{6440C223-261C-4D51-BEAB-B4FB67EEE63E}" dt="2024-11-14T11:16:11.362" v="534" actId="47"/>
        <pc:sldMkLst>
          <pc:docMk/>
          <pc:sldMk cId="0" sldId="281"/>
        </pc:sldMkLst>
        <pc:spChg chg="mod">
          <ac:chgData name="Linden, M van der" userId="7071751e-8507-462b-863d-5bb5459a0324" providerId="ADAL" clId="{6440C223-261C-4D51-BEAB-B4FB67EEE63E}" dt="2024-11-08T08:18:50.001" v="52" actId="27636"/>
          <ac:spMkLst>
            <pc:docMk/>
            <pc:sldMk cId="0" sldId="281"/>
            <ac:spMk id="7" creationId="{00000000-0000-0000-0000-000000000000}"/>
          </ac:spMkLst>
        </pc:spChg>
      </pc:sldChg>
      <pc:sldChg chg="modSp mod">
        <pc:chgData name="Linden, M van der" userId="7071751e-8507-462b-863d-5bb5459a0324" providerId="ADAL" clId="{6440C223-261C-4D51-BEAB-B4FB67EEE63E}" dt="2024-11-08T08:18:49.989" v="51" actId="27636"/>
        <pc:sldMkLst>
          <pc:docMk/>
          <pc:sldMk cId="0" sldId="291"/>
        </pc:sldMkLst>
        <pc:spChg chg="mod">
          <ac:chgData name="Linden, M van der" userId="7071751e-8507-462b-863d-5bb5459a0324" providerId="ADAL" clId="{6440C223-261C-4D51-BEAB-B4FB67EEE63E}" dt="2024-11-08T08:18:49.989" v="51" actId="27636"/>
          <ac:spMkLst>
            <pc:docMk/>
            <pc:sldMk cId="0" sldId="291"/>
            <ac:spMk id="6" creationId="{00000000-0000-0000-0000-000000000000}"/>
          </ac:spMkLst>
        </pc:spChg>
      </pc:sldChg>
      <pc:sldChg chg="modSp mod">
        <pc:chgData name="Linden, M van der" userId="7071751e-8507-462b-863d-5bb5459a0324" providerId="ADAL" clId="{6440C223-261C-4D51-BEAB-B4FB67EEE63E}" dt="2024-11-08T08:18:49.985" v="50" actId="27636"/>
        <pc:sldMkLst>
          <pc:docMk/>
          <pc:sldMk cId="0" sldId="293"/>
        </pc:sldMkLst>
        <pc:spChg chg="mod">
          <ac:chgData name="Linden, M van der" userId="7071751e-8507-462b-863d-5bb5459a0324" providerId="ADAL" clId="{6440C223-261C-4D51-BEAB-B4FB67EEE63E}" dt="2024-11-08T08:18:49.985" v="50" actId="27636"/>
          <ac:spMkLst>
            <pc:docMk/>
            <pc:sldMk cId="0" sldId="293"/>
            <ac:spMk id="6" creationId="{00000000-0000-0000-0000-000000000000}"/>
          </ac:spMkLst>
        </pc:spChg>
      </pc:sldChg>
      <pc:sldChg chg="del">
        <pc:chgData name="Linden, M van der" userId="7071751e-8507-462b-863d-5bb5459a0324" providerId="ADAL" clId="{6440C223-261C-4D51-BEAB-B4FB67EEE63E}" dt="2024-11-08T08:15:31.661" v="12" actId="47"/>
        <pc:sldMkLst>
          <pc:docMk/>
          <pc:sldMk cId="3986602870" sldId="300"/>
        </pc:sldMkLst>
      </pc:sldChg>
      <pc:sldChg chg="del">
        <pc:chgData name="Linden, M van der" userId="7071751e-8507-462b-863d-5bb5459a0324" providerId="ADAL" clId="{6440C223-261C-4D51-BEAB-B4FB67EEE63E}" dt="2024-11-08T08:15:37.734" v="17" actId="47"/>
        <pc:sldMkLst>
          <pc:docMk/>
          <pc:sldMk cId="3763727082" sldId="324"/>
        </pc:sldMkLst>
      </pc:sldChg>
      <pc:sldChg chg="del">
        <pc:chgData name="Linden, M van der" userId="7071751e-8507-462b-863d-5bb5459a0324" providerId="ADAL" clId="{6440C223-261C-4D51-BEAB-B4FB67EEE63E}" dt="2024-11-08T08:15:30.745" v="10" actId="47"/>
        <pc:sldMkLst>
          <pc:docMk/>
          <pc:sldMk cId="2171015846" sldId="334"/>
        </pc:sldMkLst>
      </pc:sldChg>
      <pc:sldChg chg="del">
        <pc:chgData name="Linden, M van der" userId="7071751e-8507-462b-863d-5bb5459a0324" providerId="ADAL" clId="{6440C223-261C-4D51-BEAB-B4FB67EEE63E}" dt="2024-11-08T08:15:31.208" v="11" actId="47"/>
        <pc:sldMkLst>
          <pc:docMk/>
          <pc:sldMk cId="1251371338" sldId="335"/>
        </pc:sldMkLst>
      </pc:sldChg>
      <pc:sldChg chg="del">
        <pc:chgData name="Linden, M van der" userId="7071751e-8507-462b-863d-5bb5459a0324" providerId="ADAL" clId="{6440C223-261C-4D51-BEAB-B4FB67EEE63E}" dt="2024-11-08T08:15:32.041" v="13" actId="47"/>
        <pc:sldMkLst>
          <pc:docMk/>
          <pc:sldMk cId="2632722465" sldId="336"/>
        </pc:sldMkLst>
      </pc:sldChg>
      <pc:sldChg chg="del">
        <pc:chgData name="Linden, M van der" userId="7071751e-8507-462b-863d-5bb5459a0324" providerId="ADAL" clId="{6440C223-261C-4D51-BEAB-B4FB67EEE63E}" dt="2024-11-08T08:15:32.411" v="14" actId="47"/>
        <pc:sldMkLst>
          <pc:docMk/>
          <pc:sldMk cId="3809321581" sldId="337"/>
        </pc:sldMkLst>
      </pc:sldChg>
      <pc:sldChg chg="del">
        <pc:chgData name="Linden, M van der" userId="7071751e-8507-462b-863d-5bb5459a0324" providerId="ADAL" clId="{6440C223-261C-4D51-BEAB-B4FB67EEE63E}" dt="2024-11-08T08:15:32.760" v="15" actId="47"/>
        <pc:sldMkLst>
          <pc:docMk/>
          <pc:sldMk cId="1895994812" sldId="338"/>
        </pc:sldMkLst>
      </pc:sldChg>
      <pc:sldChg chg="del">
        <pc:chgData name="Linden, M van der" userId="7071751e-8507-462b-863d-5bb5459a0324" providerId="ADAL" clId="{6440C223-261C-4D51-BEAB-B4FB67EEE63E}" dt="2024-11-08T08:15:33.166" v="16" actId="47"/>
        <pc:sldMkLst>
          <pc:docMk/>
          <pc:sldMk cId="2609701776" sldId="339"/>
        </pc:sldMkLst>
      </pc:sldChg>
      <pc:sldChg chg="del">
        <pc:chgData name="Linden, M van der" userId="7071751e-8507-462b-863d-5bb5459a0324" providerId="ADAL" clId="{6440C223-261C-4D51-BEAB-B4FB67EEE63E}" dt="2024-11-08T08:15:38.291" v="18" actId="47"/>
        <pc:sldMkLst>
          <pc:docMk/>
          <pc:sldMk cId="406790705" sldId="340"/>
        </pc:sldMkLst>
      </pc:sldChg>
      <pc:sldChg chg="del">
        <pc:chgData name="Linden, M van der" userId="7071751e-8507-462b-863d-5bb5459a0324" providerId="ADAL" clId="{6440C223-261C-4D51-BEAB-B4FB67EEE63E}" dt="2024-11-08T08:15:39.611" v="19" actId="47"/>
        <pc:sldMkLst>
          <pc:docMk/>
          <pc:sldMk cId="2908684156" sldId="341"/>
        </pc:sldMkLst>
      </pc:sldChg>
      <pc:sldChg chg="del">
        <pc:chgData name="Linden, M van der" userId="7071751e-8507-462b-863d-5bb5459a0324" providerId="ADAL" clId="{6440C223-261C-4D51-BEAB-B4FB67EEE63E}" dt="2024-11-08T08:15:43.050" v="21" actId="47"/>
        <pc:sldMkLst>
          <pc:docMk/>
          <pc:sldMk cId="447933317" sldId="344"/>
        </pc:sldMkLst>
      </pc:sldChg>
      <pc:sldChg chg="del">
        <pc:chgData name="Linden, M van der" userId="7071751e-8507-462b-863d-5bb5459a0324" providerId="ADAL" clId="{6440C223-261C-4D51-BEAB-B4FB67EEE63E}" dt="2024-11-08T08:15:42.286" v="20" actId="47"/>
        <pc:sldMkLst>
          <pc:docMk/>
          <pc:sldMk cId="563667816" sldId="345"/>
        </pc:sldMkLst>
      </pc:sldChg>
      <pc:sldChg chg="modSp mod ord">
        <pc:chgData name="Linden, M van der" userId="7071751e-8507-462b-863d-5bb5459a0324" providerId="ADAL" clId="{6440C223-261C-4D51-BEAB-B4FB67EEE63E}" dt="2024-11-13T08:26:15.832" v="179" actId="20577"/>
        <pc:sldMkLst>
          <pc:docMk/>
          <pc:sldMk cId="4196499223" sldId="348"/>
        </pc:sldMkLst>
        <pc:spChg chg="mod">
          <ac:chgData name="Linden, M van der" userId="7071751e-8507-462b-863d-5bb5459a0324" providerId="ADAL" clId="{6440C223-261C-4D51-BEAB-B4FB67EEE63E}" dt="2024-11-13T08:26:15.832" v="179" actId="20577"/>
          <ac:spMkLst>
            <pc:docMk/>
            <pc:sldMk cId="4196499223" sldId="348"/>
            <ac:spMk id="3" creationId="{4C0962B5-1491-F616-01CF-FDBFF101C219}"/>
          </ac:spMkLst>
        </pc:spChg>
      </pc:sldChg>
      <pc:sldChg chg="modSp mod">
        <pc:chgData name="Linden, M van der" userId="7071751e-8507-462b-863d-5bb5459a0324" providerId="ADAL" clId="{6440C223-261C-4D51-BEAB-B4FB67EEE63E}" dt="2024-11-13T08:29:58.815" v="436" actId="20577"/>
        <pc:sldMkLst>
          <pc:docMk/>
          <pc:sldMk cId="3919323597" sldId="352"/>
        </pc:sldMkLst>
        <pc:spChg chg="mod">
          <ac:chgData name="Linden, M van der" userId="7071751e-8507-462b-863d-5bb5459a0324" providerId="ADAL" clId="{6440C223-261C-4D51-BEAB-B4FB67EEE63E}" dt="2024-11-13T08:28:41.140" v="193" actId="20577"/>
          <ac:spMkLst>
            <pc:docMk/>
            <pc:sldMk cId="3919323597" sldId="352"/>
            <ac:spMk id="2" creationId="{CEAC3D56-CB26-9D12-0733-0C08AE967991}"/>
          </ac:spMkLst>
        </pc:spChg>
        <pc:spChg chg="mod">
          <ac:chgData name="Linden, M van der" userId="7071751e-8507-462b-863d-5bb5459a0324" providerId="ADAL" clId="{6440C223-261C-4D51-BEAB-B4FB67EEE63E}" dt="2024-11-13T08:29:58.815" v="436" actId="20577"/>
          <ac:spMkLst>
            <pc:docMk/>
            <pc:sldMk cId="3919323597" sldId="352"/>
            <ac:spMk id="3" creationId="{981402AE-4CAA-EE5B-A13E-B24D8B3A6706}"/>
          </ac:spMkLst>
        </pc:spChg>
      </pc:sldChg>
      <pc:sldChg chg="addSp delSp modSp add mod">
        <pc:chgData name="Linden, M van der" userId="7071751e-8507-462b-863d-5bb5459a0324" providerId="ADAL" clId="{6440C223-261C-4D51-BEAB-B4FB67EEE63E}" dt="2024-11-13T08:37:25.486" v="524" actId="14100"/>
        <pc:sldMkLst>
          <pc:docMk/>
          <pc:sldMk cId="723027724" sldId="353"/>
        </pc:sldMkLst>
        <pc:spChg chg="mod">
          <ac:chgData name="Linden, M van der" userId="7071751e-8507-462b-863d-5bb5459a0324" providerId="ADAL" clId="{6440C223-261C-4D51-BEAB-B4FB67EEE63E}" dt="2024-11-13T08:37:05.892" v="521" actId="5793"/>
          <ac:spMkLst>
            <pc:docMk/>
            <pc:sldMk cId="723027724" sldId="353"/>
            <ac:spMk id="7" creationId="{D80FC112-4446-84DF-27BA-D048CDA1CA14}"/>
          </ac:spMkLst>
        </pc:spChg>
        <pc:spChg chg="del mod">
          <ac:chgData name="Linden, M van der" userId="7071751e-8507-462b-863d-5bb5459a0324" providerId="ADAL" clId="{6440C223-261C-4D51-BEAB-B4FB67EEE63E}" dt="2024-11-13T08:35:10.467" v="500" actId="478"/>
          <ac:spMkLst>
            <pc:docMk/>
            <pc:sldMk cId="723027724" sldId="353"/>
            <ac:spMk id="8" creationId="{0D2BAB87-6B59-D6B3-9F57-3523D1B2ADA0}"/>
          </ac:spMkLst>
        </pc:spChg>
        <pc:spChg chg="del mod">
          <ac:chgData name="Linden, M van der" userId="7071751e-8507-462b-863d-5bb5459a0324" providerId="ADAL" clId="{6440C223-261C-4D51-BEAB-B4FB67EEE63E}" dt="2024-11-13T08:35:16.158" v="503" actId="478"/>
          <ac:spMkLst>
            <pc:docMk/>
            <pc:sldMk cId="723027724" sldId="353"/>
            <ac:spMk id="9" creationId="{B4D7BF9E-41ED-811B-B69B-1ECE50152140}"/>
          </ac:spMkLst>
        </pc:spChg>
        <pc:picChg chg="del">
          <ac:chgData name="Linden, M van der" userId="7071751e-8507-462b-863d-5bb5459a0324" providerId="ADAL" clId="{6440C223-261C-4D51-BEAB-B4FB67EEE63E}" dt="2024-11-13T08:35:13.448" v="501" actId="478"/>
          <ac:picMkLst>
            <pc:docMk/>
            <pc:sldMk cId="723027724" sldId="353"/>
            <ac:picMk id="3" creationId="{B047C01A-5C02-12C2-3C31-6E7D102E52CE}"/>
          </ac:picMkLst>
        </pc:picChg>
        <pc:picChg chg="add mod">
          <ac:chgData name="Linden, M van der" userId="7071751e-8507-462b-863d-5bb5459a0324" providerId="ADAL" clId="{6440C223-261C-4D51-BEAB-B4FB67EEE63E}" dt="2024-11-13T08:37:25.486" v="524" actId="14100"/>
          <ac:picMkLst>
            <pc:docMk/>
            <pc:sldMk cId="723027724" sldId="353"/>
            <ac:picMk id="4" creationId="{4DC3AE49-8953-5E99-A096-626CFE54DDE9}"/>
          </ac:picMkLst>
        </pc:picChg>
        <pc:picChg chg="del">
          <ac:chgData name="Linden, M van der" userId="7071751e-8507-462b-863d-5bb5459a0324" providerId="ADAL" clId="{6440C223-261C-4D51-BEAB-B4FB67EEE63E}" dt="2024-11-13T08:35:17.703" v="504" actId="478"/>
          <ac:picMkLst>
            <pc:docMk/>
            <pc:sldMk cId="723027724" sldId="353"/>
            <ac:picMk id="5" creationId="{DD680934-79FD-8ADD-E3F1-345803163E64}"/>
          </ac:picMkLst>
        </pc:picChg>
      </pc:sldChg>
      <pc:sldChg chg="addSp delSp modSp new mod">
        <pc:chgData name="Linden, M van der" userId="7071751e-8507-462b-863d-5bb5459a0324" providerId="ADAL" clId="{6440C223-261C-4D51-BEAB-B4FB67EEE63E}" dt="2024-11-15T08:56:21.138" v="576" actId="20577"/>
        <pc:sldMkLst>
          <pc:docMk/>
          <pc:sldMk cId="741544371" sldId="354"/>
        </pc:sldMkLst>
        <pc:spChg chg="add mod">
          <ac:chgData name="Linden, M van der" userId="7071751e-8507-462b-863d-5bb5459a0324" providerId="ADAL" clId="{6440C223-261C-4D51-BEAB-B4FB67EEE63E}" dt="2024-11-15T08:56:21.138" v="576" actId="20577"/>
          <ac:spMkLst>
            <pc:docMk/>
            <pc:sldMk cId="741544371" sldId="354"/>
            <ac:spMk id="2" creationId="{C3881621-2CED-D1D0-B780-C26330FB362C}"/>
          </ac:spMkLst>
        </pc:spChg>
        <pc:spChg chg="del">
          <ac:chgData name="Linden, M van der" userId="7071751e-8507-462b-863d-5bb5459a0324" providerId="ADAL" clId="{6440C223-261C-4D51-BEAB-B4FB67EEE63E}" dt="2024-11-13T08:37:59.797" v="527" actId="478"/>
          <ac:spMkLst>
            <pc:docMk/>
            <pc:sldMk cId="741544371" sldId="354"/>
            <ac:spMk id="2" creationId="{FF4C75F5-453B-74BA-9025-E40E583364C6}"/>
          </ac:spMkLst>
        </pc:spChg>
        <pc:spChg chg="del">
          <ac:chgData name="Linden, M van der" userId="7071751e-8507-462b-863d-5bb5459a0324" providerId="ADAL" clId="{6440C223-261C-4D51-BEAB-B4FB67EEE63E}" dt="2024-11-13T08:37:58.172" v="526" actId="478"/>
          <ac:spMkLst>
            <pc:docMk/>
            <pc:sldMk cId="741544371" sldId="354"/>
            <ac:spMk id="3" creationId="{D7A12B72-E113-132C-E71A-E6FF66C52640}"/>
          </ac:spMkLst>
        </pc:spChg>
        <pc:picChg chg="add mod">
          <ac:chgData name="Linden, M van der" userId="7071751e-8507-462b-863d-5bb5459a0324" providerId="ADAL" clId="{6440C223-261C-4D51-BEAB-B4FB67EEE63E}" dt="2024-11-13T08:38:30.531" v="532" actId="14100"/>
          <ac:picMkLst>
            <pc:docMk/>
            <pc:sldMk cId="741544371" sldId="354"/>
            <ac:picMk id="5" creationId="{F5E841F8-F4F4-3FD4-C010-C749EC49A5BD}"/>
          </ac:picMkLst>
        </pc:picChg>
      </pc:sldChg>
    </pc:docChg>
  </pc:docChgLst>
  <pc:docChgLst>
    <pc:chgData name="Linden, M van der" userId="7071751e-8507-462b-863d-5bb5459a0324" providerId="ADAL" clId="{736589F6-37FF-4600-B6EE-F607890B3BBE}"/>
    <pc:docChg chg="undo custSel addSld delSld modSld sldOrd">
      <pc:chgData name="Linden, M van der" userId="7071751e-8507-462b-863d-5bb5459a0324" providerId="ADAL" clId="{736589F6-37FF-4600-B6EE-F607890B3BBE}" dt="2024-10-08T09:41:28.251" v="1753" actId="20577"/>
      <pc:docMkLst>
        <pc:docMk/>
      </pc:docMkLst>
      <pc:sldChg chg="modSp">
        <pc:chgData name="Linden, M van der" userId="7071751e-8507-462b-863d-5bb5459a0324" providerId="ADAL" clId="{736589F6-37FF-4600-B6EE-F607890B3BBE}" dt="2024-10-01T10:10:55.190" v="1377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36589F6-37FF-4600-B6EE-F607890B3BBE}" dt="2024-10-01T10:10:55.190" v="1377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36589F6-37FF-4600-B6EE-F607890B3BBE}" dt="2024-10-01T09:29:49.315" v="243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736589F6-37FF-4600-B6EE-F607890B3BBE}" dt="2024-10-01T09:15:09.016" v="42" actId="20577"/>
          <ac:spMkLst>
            <pc:docMk/>
            <pc:sldMk cId="2403080880" sldId="264"/>
            <ac:spMk id="2" creationId="{56AE8492-8D0A-4DF8-AF8B-F8FAA7187942}"/>
          </ac:spMkLst>
        </pc:spChg>
        <pc:spChg chg="add mod">
          <ac:chgData name="Linden, M van der" userId="7071751e-8507-462b-863d-5bb5459a0324" providerId="ADAL" clId="{736589F6-37FF-4600-B6EE-F607890B3BBE}" dt="2024-10-01T09:29:49.315" v="243" actId="20577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36589F6-37FF-4600-B6EE-F607890B3BBE}" dt="2024-10-01T09:14:46.493" v="36" actId="478"/>
          <ac:picMkLst>
            <pc:docMk/>
            <pc:sldMk cId="2403080880" sldId="264"/>
            <ac:picMk id="4" creationId="{26653073-8677-7CE0-1476-2B032C996604}"/>
          </ac:picMkLst>
        </pc:picChg>
        <pc:picChg chg="add mod">
          <ac:chgData name="Linden, M van der" userId="7071751e-8507-462b-863d-5bb5459a0324" providerId="ADAL" clId="{736589F6-37FF-4600-B6EE-F607890B3BBE}" dt="2024-10-01T09:27:42.628" v="45" actId="1076"/>
          <ac:picMkLst>
            <pc:docMk/>
            <pc:sldMk cId="2403080880" sldId="264"/>
            <ac:picMk id="6" creationId="{DD60F1B5-6FD4-B70D-FCA3-B7161FA645DD}"/>
          </ac:picMkLst>
        </pc:picChg>
        <pc:picChg chg="del">
          <ac:chgData name="Linden, M van der" userId="7071751e-8507-462b-863d-5bb5459a0324" providerId="ADAL" clId="{736589F6-37FF-4600-B6EE-F607890B3BBE}" dt="2024-10-01T09:13:02.210" v="30" actId="478"/>
          <ac:picMkLst>
            <pc:docMk/>
            <pc:sldMk cId="2403080880" sldId="264"/>
            <ac:picMk id="7" creationId="{77490F4D-1E5B-FAE0-1AB6-E01B7377412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30:17.101" v="259" actId="20577"/>
        <pc:sldMkLst>
          <pc:docMk/>
          <pc:sldMk cId="3986602870" sldId="300"/>
        </pc:sldMkLst>
        <pc:spChg chg="add del mod">
          <ac:chgData name="Linden, M van der" userId="7071751e-8507-462b-863d-5bb5459a0324" providerId="ADAL" clId="{736589F6-37FF-4600-B6EE-F607890B3BBE}" dt="2024-10-01T09:11:02.362" v="25" actId="478"/>
          <ac:spMkLst>
            <pc:docMk/>
            <pc:sldMk cId="3986602870" sldId="300"/>
            <ac:spMk id="3" creationId="{845326DB-2320-D915-F1CF-EF283970306C}"/>
          </ac:spMkLst>
        </pc:spChg>
        <pc:spChg chg="mod">
          <ac:chgData name="Linden, M van der" userId="7071751e-8507-462b-863d-5bb5459a0324" providerId="ADAL" clId="{736589F6-37FF-4600-B6EE-F607890B3BBE}" dt="2024-10-01T09:30:17.101" v="259" actId="20577"/>
          <ac:spMkLst>
            <pc:docMk/>
            <pc:sldMk cId="3986602870" sldId="300"/>
            <ac:spMk id="7" creationId="{FD100F38-08A3-6FCE-19F4-182127419BF8}"/>
          </ac:spMkLst>
        </pc:spChg>
        <pc:spChg chg="del mod">
          <ac:chgData name="Linden, M van der" userId="7071751e-8507-462b-863d-5bb5459a0324" providerId="ADAL" clId="{736589F6-37FF-4600-B6EE-F607890B3BBE}" dt="2024-10-01T09:10:48.791" v="4" actId="478"/>
          <ac:spMkLst>
            <pc:docMk/>
            <pc:sldMk cId="3986602870" sldId="300"/>
            <ac:spMk id="8" creationId="{BB44C11A-D605-88C1-1E89-6E0E5A1D56DA}"/>
          </ac:spMkLst>
        </pc:spChg>
        <pc:picChg chg="add del mod">
          <ac:chgData name="Linden, M van der" userId="7071751e-8507-462b-863d-5bb5459a0324" providerId="ADAL" clId="{736589F6-37FF-4600-B6EE-F607890B3BBE}" dt="2024-10-01T09:11:34.485" v="27" actId="478"/>
          <ac:picMkLst>
            <pc:docMk/>
            <pc:sldMk cId="3986602870" sldId="300"/>
            <ac:picMk id="5" creationId="{9BD69CC0-1513-85B0-8CEE-CE85262D6A30}"/>
          </ac:picMkLst>
        </pc:picChg>
        <pc:picChg chg="del">
          <ac:chgData name="Linden, M van der" userId="7071751e-8507-462b-863d-5bb5459a0324" providerId="ADAL" clId="{736589F6-37FF-4600-B6EE-F607890B3BBE}" dt="2024-10-01T09:10:42.118" v="2" actId="478"/>
          <ac:picMkLst>
            <pc:docMk/>
            <pc:sldMk cId="3986602870" sldId="300"/>
            <ac:picMk id="9" creationId="{9D85D701-7122-06CA-8E1A-C3D1AEC56A51}"/>
          </ac:picMkLst>
        </pc:picChg>
        <pc:picChg chg="add mod">
          <ac:chgData name="Linden, M van der" userId="7071751e-8507-462b-863d-5bb5459a0324" providerId="ADAL" clId="{736589F6-37FF-4600-B6EE-F607890B3BBE}" dt="2024-10-01T09:12:14.343" v="29" actId="27614"/>
          <ac:picMkLst>
            <pc:docMk/>
            <pc:sldMk cId="3986602870" sldId="300"/>
            <ac:picMk id="10" creationId="{EF96F38A-5B14-2C7D-ADA2-7A5D0D7D1464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42:36.191" v="745" actId="20577"/>
        <pc:sldMkLst>
          <pc:docMk/>
          <pc:sldMk cId="1780245323" sldId="301"/>
        </pc:sldMkLst>
        <pc:spChg chg="add mod">
          <ac:chgData name="Linden, M van der" userId="7071751e-8507-462b-863d-5bb5459a0324" providerId="ADAL" clId="{736589F6-37FF-4600-B6EE-F607890B3BBE}" dt="2024-10-01T09:38:18.522" v="285" actId="13822"/>
          <ac:spMkLst>
            <pc:docMk/>
            <pc:sldMk cId="1780245323" sldId="301"/>
            <ac:spMk id="2" creationId="{FC793359-6321-5C67-7D8A-A3BCB44FB5E2}"/>
          </ac:spMkLst>
        </pc:spChg>
        <pc:spChg chg="add mod">
          <ac:chgData name="Linden, M van der" userId="7071751e-8507-462b-863d-5bb5459a0324" providerId="ADAL" clId="{736589F6-37FF-4600-B6EE-F607890B3BBE}" dt="2024-10-01T09:39:34.179" v="457" actId="20577"/>
          <ac:spMkLst>
            <pc:docMk/>
            <pc:sldMk cId="1780245323" sldId="301"/>
            <ac:spMk id="3" creationId="{D13121AA-B6C3-D691-91F1-3838C3911B8F}"/>
          </ac:spMkLst>
        </pc:spChg>
        <pc:spChg chg="add mod">
          <ac:chgData name="Linden, M van der" userId="7071751e-8507-462b-863d-5bb5459a0324" providerId="ADAL" clId="{736589F6-37FF-4600-B6EE-F607890B3BBE}" dt="2024-10-01T09:41:47.873" v="693" actId="20577"/>
          <ac:spMkLst>
            <pc:docMk/>
            <pc:sldMk cId="1780245323" sldId="301"/>
            <ac:spMk id="4" creationId="{9DF4ED12-AB12-AA02-575F-AB4229685E15}"/>
          </ac:spMkLst>
        </pc:spChg>
        <pc:spChg chg="mod">
          <ac:chgData name="Linden, M van der" userId="7071751e-8507-462b-863d-5bb5459a0324" providerId="ADAL" clId="{736589F6-37FF-4600-B6EE-F607890B3BBE}" dt="2024-10-01T09:42:36.191" v="745" actId="20577"/>
          <ac:spMkLst>
            <pc:docMk/>
            <pc:sldMk cId="1780245323" sldId="301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37:26.149" v="281" actId="478"/>
          <ac:picMkLst>
            <pc:docMk/>
            <pc:sldMk cId="1780245323" sldId="301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736589F6-37FF-4600-B6EE-F607890B3BBE}" dt="2024-10-01T09:37:26.877" v="282" actId="478"/>
          <ac:picMkLst>
            <pc:docMk/>
            <pc:sldMk cId="1780245323" sldId="301"/>
            <ac:picMk id="25" creationId="{EDA0986C-B2F9-9E80-C27E-4D2E002059AB}"/>
          </ac:picMkLst>
        </pc:picChg>
      </pc:sldChg>
      <pc:sldChg chg="del">
        <pc:chgData name="Linden, M van der" userId="7071751e-8507-462b-863d-5bb5459a0324" providerId="ADAL" clId="{736589F6-37FF-4600-B6EE-F607890B3BBE}" dt="2024-10-01T10:09:50.502" v="1365" actId="47"/>
        <pc:sldMkLst>
          <pc:docMk/>
          <pc:sldMk cId="1615269038" sldId="304"/>
        </pc:sldMkLst>
      </pc:sldChg>
      <pc:sldChg chg="del">
        <pc:chgData name="Linden, M van der" userId="7071751e-8507-462b-863d-5bb5459a0324" providerId="ADAL" clId="{736589F6-37FF-4600-B6EE-F607890B3BBE}" dt="2024-10-01T10:09:52.745" v="1367" actId="47"/>
        <pc:sldMkLst>
          <pc:docMk/>
          <pc:sldMk cId="983759555" sldId="305"/>
        </pc:sldMkLst>
      </pc:sldChg>
      <pc:sldChg chg="addSp delSp modSp mod">
        <pc:chgData name="Linden, M van der" userId="7071751e-8507-462b-863d-5bb5459a0324" providerId="ADAL" clId="{736589F6-37FF-4600-B6EE-F607890B3BBE}" dt="2024-10-01T09:46:40.187" v="896" actId="1076"/>
        <pc:sldMkLst>
          <pc:docMk/>
          <pc:sldMk cId="838850443" sldId="309"/>
        </pc:sldMkLst>
        <pc:spChg chg="add mod">
          <ac:chgData name="Linden, M van der" userId="7071751e-8507-462b-863d-5bb5459a0324" providerId="ADAL" clId="{736589F6-37FF-4600-B6EE-F607890B3BBE}" dt="2024-10-01T09:45:28.379" v="886" actId="20577"/>
          <ac:spMkLst>
            <pc:docMk/>
            <pc:sldMk cId="838850443" sldId="309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43:48.648" v="799" actId="20577"/>
          <ac:spMkLst>
            <pc:docMk/>
            <pc:sldMk cId="838850443" sldId="309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46:40.187" v="896" actId="1076"/>
          <ac:picMkLst>
            <pc:docMk/>
            <pc:sldMk cId="838850443" sldId="309"/>
            <ac:picMk id="4" creationId="{B3F87A92-10E7-8143-4C9F-4577DCD64479}"/>
          </ac:picMkLst>
        </pc:picChg>
        <pc:picChg chg="del">
          <ac:chgData name="Linden, M van der" userId="7071751e-8507-462b-863d-5bb5459a0324" providerId="ADAL" clId="{736589F6-37FF-4600-B6EE-F607890B3BBE}" dt="2024-10-01T09:43:18.120" v="795" actId="478"/>
          <ac:picMkLst>
            <pc:docMk/>
            <pc:sldMk cId="838850443" sldId="309"/>
            <ac:picMk id="5" creationId="{9507FFEB-06AC-4F6F-94E3-09D58408BB83}"/>
          </ac:picMkLst>
        </pc:picChg>
        <pc:picChg chg="add mod">
          <ac:chgData name="Linden, M van der" userId="7071751e-8507-462b-863d-5bb5459a0324" providerId="ADAL" clId="{736589F6-37FF-4600-B6EE-F607890B3BBE}" dt="2024-10-01T09:46:38.830" v="895" actId="1076"/>
          <ac:picMkLst>
            <pc:docMk/>
            <pc:sldMk cId="838850443" sldId="309"/>
            <ac:picMk id="7" creationId="{83BCA982-5225-819E-ACAE-185FE1B37D9D}"/>
          </ac:picMkLst>
        </pc:picChg>
        <pc:picChg chg="del mod">
          <ac:chgData name="Linden, M van der" userId="7071751e-8507-462b-863d-5bb5459a0324" providerId="ADAL" clId="{736589F6-37FF-4600-B6EE-F607890B3BBE}" dt="2024-10-01T09:43:15.301" v="794" actId="478"/>
          <ac:picMkLst>
            <pc:docMk/>
            <pc:sldMk cId="838850443" sldId="309"/>
            <ac:picMk id="9" creationId="{B80BFDEF-8219-4EAF-1360-54672B764810}"/>
          </ac:picMkLst>
        </pc:picChg>
      </pc:sldChg>
      <pc:sldChg chg="del">
        <pc:chgData name="Linden, M van der" userId="7071751e-8507-462b-863d-5bb5459a0324" providerId="ADAL" clId="{736589F6-37FF-4600-B6EE-F607890B3BBE}" dt="2024-10-01T10:09:51.485" v="1366" actId="47"/>
        <pc:sldMkLst>
          <pc:docMk/>
          <pc:sldMk cId="1393335028" sldId="310"/>
        </pc:sldMkLst>
      </pc:sldChg>
      <pc:sldChg chg="del">
        <pc:chgData name="Linden, M van der" userId="7071751e-8507-462b-863d-5bb5459a0324" providerId="ADAL" clId="{736589F6-37FF-4600-B6EE-F607890B3BBE}" dt="2024-10-01T10:09:54.043" v="1368" actId="47"/>
        <pc:sldMkLst>
          <pc:docMk/>
          <pc:sldMk cId="3640954474" sldId="311"/>
        </pc:sldMkLst>
      </pc:sldChg>
      <pc:sldChg chg="del">
        <pc:chgData name="Linden, M van der" userId="7071751e-8507-462b-863d-5bb5459a0324" providerId="ADAL" clId="{736589F6-37FF-4600-B6EE-F607890B3BBE}" dt="2024-10-01T10:09:55.538" v="1369" actId="47"/>
        <pc:sldMkLst>
          <pc:docMk/>
          <pc:sldMk cId="778015011" sldId="312"/>
        </pc:sldMkLst>
      </pc:sldChg>
      <pc:sldChg chg="del">
        <pc:chgData name="Linden, M van der" userId="7071751e-8507-462b-863d-5bb5459a0324" providerId="ADAL" clId="{736589F6-37FF-4600-B6EE-F607890B3BBE}" dt="2024-10-01T10:09:56.870" v="1370" actId="47"/>
        <pc:sldMkLst>
          <pc:docMk/>
          <pc:sldMk cId="492805998" sldId="313"/>
        </pc:sldMkLst>
      </pc:sldChg>
      <pc:sldChg chg="addSp delSp modSp mod">
        <pc:chgData name="Linden, M van der" userId="7071751e-8507-462b-863d-5bb5459a0324" providerId="ADAL" clId="{736589F6-37FF-4600-B6EE-F607890B3BBE}" dt="2024-10-08T09:23:50.662" v="1493" actId="14100"/>
        <pc:sldMkLst>
          <pc:docMk/>
          <pc:sldMk cId="586310356" sldId="314"/>
        </pc:sldMkLst>
        <pc:spChg chg="mod">
          <ac:chgData name="Linden, M van der" userId="7071751e-8507-462b-863d-5bb5459a0324" providerId="ADAL" clId="{736589F6-37FF-4600-B6EE-F607890B3BBE}" dt="2024-10-08T09:23:14.232" v="1487" actId="20577"/>
          <ac:spMkLst>
            <pc:docMk/>
            <pc:sldMk cId="586310356" sldId="314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736589F6-37FF-4600-B6EE-F607890B3BBE}" dt="2024-10-08T09:23:19.400" v="1488" actId="478"/>
          <ac:spMkLst>
            <pc:docMk/>
            <pc:sldMk cId="586310356" sldId="314"/>
            <ac:spMk id="3" creationId="{795C926A-F1B0-7353-39FA-78C755753CF2}"/>
          </ac:spMkLst>
        </pc:spChg>
        <pc:picChg chg="add mod">
          <ac:chgData name="Linden, M van der" userId="7071751e-8507-462b-863d-5bb5459a0324" providerId="ADAL" clId="{736589F6-37FF-4600-B6EE-F607890B3BBE}" dt="2024-10-08T09:23:50.662" v="1493" actId="14100"/>
          <ac:picMkLst>
            <pc:docMk/>
            <pc:sldMk cId="586310356" sldId="314"/>
            <ac:picMk id="5" creationId="{F489AED1-7FFF-6FAF-6C08-B9E8AA17FFD8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0:51.739" v="1048" actId="20577"/>
        <pc:sldMkLst>
          <pc:docMk/>
          <pc:sldMk cId="368046603" sldId="315"/>
        </pc:sldMkLst>
        <pc:spChg chg="mod">
          <ac:chgData name="Linden, M van der" userId="7071751e-8507-462b-863d-5bb5459a0324" providerId="ADAL" clId="{736589F6-37FF-4600-B6EE-F607890B3BBE}" dt="2024-10-01T09:48:54.723" v="1027" actId="20577"/>
          <ac:spMkLst>
            <pc:docMk/>
            <pc:sldMk cId="368046603" sldId="315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50:51.739" v="1048" actId="20577"/>
          <ac:spMkLst>
            <pc:docMk/>
            <pc:sldMk cId="368046603" sldId="315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48:57.252" v="1028" actId="478"/>
          <ac:picMkLst>
            <pc:docMk/>
            <pc:sldMk cId="368046603" sldId="315"/>
            <ac:picMk id="4" creationId="{B3F87A92-10E7-8143-4C9F-4577DCD64479}"/>
          </ac:picMkLst>
        </pc:picChg>
        <pc:picChg chg="add mod">
          <ac:chgData name="Linden, M van der" userId="7071751e-8507-462b-863d-5bb5459a0324" providerId="ADAL" clId="{736589F6-37FF-4600-B6EE-F607890B3BBE}" dt="2024-10-01T09:50:07.105" v="1038" actId="1076"/>
          <ac:picMkLst>
            <pc:docMk/>
            <pc:sldMk cId="368046603" sldId="315"/>
            <ac:picMk id="5" creationId="{88AA9727-29A9-A91A-9C01-F4DD2D24D20A}"/>
          </ac:picMkLst>
        </pc:picChg>
        <pc:picChg chg="del">
          <ac:chgData name="Linden, M van der" userId="7071751e-8507-462b-863d-5bb5459a0324" providerId="ADAL" clId="{736589F6-37FF-4600-B6EE-F607890B3BBE}" dt="2024-10-01T09:48:57.985" v="1029" actId="478"/>
          <ac:picMkLst>
            <pc:docMk/>
            <pc:sldMk cId="368046603" sldId="315"/>
            <ac:picMk id="7" creationId="{83BCA982-5225-819E-ACAE-185FE1B37D9D}"/>
          </ac:picMkLst>
        </pc:picChg>
        <pc:picChg chg="add mod">
          <ac:chgData name="Linden, M van der" userId="7071751e-8507-462b-863d-5bb5459a0324" providerId="ADAL" clId="{736589F6-37FF-4600-B6EE-F607890B3BBE}" dt="2024-10-01T09:50:10.662" v="1039" actId="1076"/>
          <ac:picMkLst>
            <pc:docMk/>
            <pc:sldMk cId="368046603" sldId="315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1:56.748" v="1071" actId="1076"/>
        <pc:sldMkLst>
          <pc:docMk/>
          <pc:sldMk cId="1931365940" sldId="316"/>
        </pc:sldMkLst>
        <pc:spChg chg="mod">
          <ac:chgData name="Linden, M van der" userId="7071751e-8507-462b-863d-5bb5459a0324" providerId="ADAL" clId="{736589F6-37FF-4600-B6EE-F607890B3BBE}" dt="2024-10-01T09:50:57.302" v="1057" actId="20577"/>
          <ac:spMkLst>
            <pc:docMk/>
            <pc:sldMk cId="1931365940" sldId="316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1:52.153" v="1069" actId="962"/>
          <ac:picMkLst>
            <pc:docMk/>
            <pc:sldMk cId="1931365940" sldId="316"/>
            <ac:picMk id="4" creationId="{5372FD78-E4A7-ACCC-E8E4-8862D6333006}"/>
          </ac:picMkLst>
        </pc:picChg>
        <pc:picChg chg="del">
          <ac:chgData name="Linden, M van der" userId="7071751e-8507-462b-863d-5bb5459a0324" providerId="ADAL" clId="{736589F6-37FF-4600-B6EE-F607890B3BBE}" dt="2024-10-01T09:51:01.524" v="1058" actId="478"/>
          <ac:picMkLst>
            <pc:docMk/>
            <pc:sldMk cId="1931365940" sldId="316"/>
            <ac:picMk id="5" creationId="{88AA9727-29A9-A91A-9C01-F4DD2D24D20A}"/>
          </ac:picMkLst>
        </pc:picChg>
        <pc:picChg chg="add mod">
          <ac:chgData name="Linden, M van der" userId="7071751e-8507-462b-863d-5bb5459a0324" providerId="ADAL" clId="{736589F6-37FF-4600-B6EE-F607890B3BBE}" dt="2024-10-01T09:51:56.748" v="1071" actId="1076"/>
          <ac:picMkLst>
            <pc:docMk/>
            <pc:sldMk cId="1931365940" sldId="316"/>
            <ac:picMk id="7" creationId="{013660E6-5B6A-2FDE-47A0-6CC313153EEA}"/>
          </ac:picMkLst>
        </pc:picChg>
        <pc:picChg chg="del mod">
          <ac:chgData name="Linden, M van der" userId="7071751e-8507-462b-863d-5bb5459a0324" providerId="ADAL" clId="{736589F6-37FF-4600-B6EE-F607890B3BBE}" dt="2024-10-01T09:51:23.880" v="1063" actId="478"/>
          <ac:picMkLst>
            <pc:docMk/>
            <pc:sldMk cId="1931365940" sldId="316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8:56.980" v="1102" actId="27614"/>
        <pc:sldMkLst>
          <pc:docMk/>
          <pc:sldMk cId="2561431" sldId="317"/>
        </pc:sldMkLst>
        <pc:spChg chg="add del mod">
          <ac:chgData name="Linden, M van der" userId="7071751e-8507-462b-863d-5bb5459a0324" providerId="ADAL" clId="{736589F6-37FF-4600-B6EE-F607890B3BBE}" dt="2024-10-01T09:57:21.654" v="1091" actId="22"/>
          <ac:spMkLst>
            <pc:docMk/>
            <pc:sldMk cId="2561431" sldId="317"/>
            <ac:spMk id="8" creationId="{652B1C93-0D38-2F1B-F61F-2521323A3C44}"/>
          </ac:spMkLst>
        </pc:spChg>
        <pc:spChg chg="mod">
          <ac:chgData name="Linden, M van der" userId="7071751e-8507-462b-863d-5bb5459a0324" providerId="ADAL" clId="{736589F6-37FF-4600-B6EE-F607890B3BBE}" dt="2024-10-01T09:52:26.455" v="1079" actId="20577"/>
          <ac:spMkLst>
            <pc:docMk/>
            <pc:sldMk cId="2561431" sldId="317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52:31.953" v="1080" actId="478"/>
          <ac:picMkLst>
            <pc:docMk/>
            <pc:sldMk cId="2561431" sldId="317"/>
            <ac:picMk id="4" creationId="{5372FD78-E4A7-ACCC-E8E4-8862D6333006}"/>
          </ac:picMkLst>
        </pc:picChg>
        <pc:picChg chg="add del mod">
          <ac:chgData name="Linden, M van der" userId="7071751e-8507-462b-863d-5bb5459a0324" providerId="ADAL" clId="{736589F6-37FF-4600-B6EE-F607890B3BBE}" dt="2024-10-01T09:57:28.432" v="1093" actId="478"/>
          <ac:picMkLst>
            <pc:docMk/>
            <pc:sldMk cId="2561431" sldId="317"/>
            <ac:picMk id="5" creationId="{248BEB30-C545-653E-D47C-624B5225B944}"/>
          </ac:picMkLst>
        </pc:picChg>
        <pc:picChg chg="del">
          <ac:chgData name="Linden, M van der" userId="7071751e-8507-462b-863d-5bb5459a0324" providerId="ADAL" clId="{736589F6-37FF-4600-B6EE-F607890B3BBE}" dt="2024-10-01T09:57:52.252" v="1098" actId="478"/>
          <ac:picMkLst>
            <pc:docMk/>
            <pc:sldMk cId="2561431" sldId="317"/>
            <ac:picMk id="7" creationId="{013660E6-5B6A-2FDE-47A0-6CC313153EEA}"/>
          </ac:picMkLst>
        </pc:picChg>
        <pc:picChg chg="add mod">
          <ac:chgData name="Linden, M van der" userId="7071751e-8507-462b-863d-5bb5459a0324" providerId="ADAL" clId="{736589F6-37FF-4600-B6EE-F607890B3BBE}" dt="2024-10-01T09:57:40.646" v="1097" actId="1076"/>
          <ac:picMkLst>
            <pc:docMk/>
            <pc:sldMk cId="2561431" sldId="317"/>
            <ac:picMk id="10" creationId="{0161BBF2-6214-4750-7CB3-0AEFF99C84D7}"/>
          </ac:picMkLst>
        </pc:picChg>
        <pc:picChg chg="add mod">
          <ac:chgData name="Linden, M van der" userId="7071751e-8507-462b-863d-5bb5459a0324" providerId="ADAL" clId="{736589F6-37FF-4600-B6EE-F607890B3BBE}" dt="2024-10-01T09:58:56.980" v="1102" actId="27614"/>
          <ac:picMkLst>
            <pc:docMk/>
            <pc:sldMk cId="2561431" sldId="317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0:15.676" v="1140" actId="20577"/>
        <pc:sldMkLst>
          <pc:docMk/>
          <pc:sldMk cId="2327804504" sldId="318"/>
        </pc:sldMkLst>
        <pc:spChg chg="mod">
          <ac:chgData name="Linden, M van der" userId="7071751e-8507-462b-863d-5bb5459a0324" providerId="ADAL" clId="{736589F6-37FF-4600-B6EE-F607890B3BBE}" dt="2024-10-01T10:00:15.676" v="1140" actId="20577"/>
          <ac:spMkLst>
            <pc:docMk/>
            <pc:sldMk cId="2327804504" sldId="318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9:44.457" v="1125" actId="1076"/>
          <ac:picMkLst>
            <pc:docMk/>
            <pc:sldMk cId="2327804504" sldId="318"/>
            <ac:picMk id="4" creationId="{B45CAAFE-C9EB-87D2-E1BE-EA94611F2389}"/>
          </ac:picMkLst>
        </pc:picChg>
        <pc:picChg chg="add mod">
          <ac:chgData name="Linden, M van der" userId="7071751e-8507-462b-863d-5bb5459a0324" providerId="ADAL" clId="{736589F6-37FF-4600-B6EE-F607890B3BBE}" dt="2024-10-01T10:00:04.231" v="1130" actId="1076"/>
          <ac:picMkLst>
            <pc:docMk/>
            <pc:sldMk cId="2327804504" sldId="318"/>
            <ac:picMk id="6" creationId="{6D8A8385-0444-6C1E-406E-5FEBEE67F8ED}"/>
          </ac:picMkLst>
        </pc:picChg>
        <pc:picChg chg="del">
          <ac:chgData name="Linden, M van der" userId="7071751e-8507-462b-863d-5bb5459a0324" providerId="ADAL" clId="{736589F6-37FF-4600-B6EE-F607890B3BBE}" dt="2024-10-01T09:59:27.038" v="1123" actId="478"/>
          <ac:picMkLst>
            <pc:docMk/>
            <pc:sldMk cId="2327804504" sldId="318"/>
            <ac:picMk id="10" creationId="{0161BBF2-6214-4750-7CB3-0AEFF99C84D7}"/>
          </ac:picMkLst>
        </pc:picChg>
        <pc:picChg chg="del">
          <ac:chgData name="Linden, M van der" userId="7071751e-8507-462b-863d-5bb5459a0324" providerId="ADAL" clId="{736589F6-37FF-4600-B6EE-F607890B3BBE}" dt="2024-10-01T09:59:47.244" v="1126" actId="478"/>
          <ac:picMkLst>
            <pc:docMk/>
            <pc:sldMk cId="2327804504" sldId="318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3:30.597" v="1297" actId="27614"/>
        <pc:sldMkLst>
          <pc:docMk/>
          <pc:sldMk cId="2423278640" sldId="319"/>
        </pc:sldMkLst>
        <pc:spChg chg="del">
          <ac:chgData name="Linden, M van der" userId="7071751e-8507-462b-863d-5bb5459a0324" providerId="ADAL" clId="{736589F6-37FF-4600-B6EE-F607890B3BBE}" dt="2024-10-01T10:00:50.377" v="1146" actId="478"/>
          <ac:spMkLst>
            <pc:docMk/>
            <pc:sldMk cId="2423278640" sldId="319"/>
            <ac:spMk id="2" creationId="{E82006BE-351E-0836-2307-08F8500BFEDF}"/>
          </ac:spMkLst>
        </pc:spChg>
        <pc:spChg chg="add mod">
          <ac:chgData name="Linden, M van der" userId="7071751e-8507-462b-863d-5bb5459a0324" providerId="ADAL" clId="{736589F6-37FF-4600-B6EE-F607890B3BBE}" dt="2024-10-01T10:01:51.056" v="1268" actId="1076"/>
          <ac:spMkLst>
            <pc:docMk/>
            <pc:sldMk cId="2423278640" sldId="319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1:08.652" v="1156" actId="20577"/>
          <ac:spMkLst>
            <pc:docMk/>
            <pc:sldMk cId="2423278640" sldId="319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10:00:51.037" v="1147" actId="478"/>
          <ac:picMkLst>
            <pc:docMk/>
            <pc:sldMk cId="2423278640" sldId="319"/>
            <ac:picMk id="4" creationId="{B45CAAFE-C9EB-87D2-E1BE-EA94611F2389}"/>
          </ac:picMkLst>
        </pc:picChg>
        <pc:picChg chg="del">
          <ac:chgData name="Linden, M van der" userId="7071751e-8507-462b-863d-5bb5459a0324" providerId="ADAL" clId="{736589F6-37FF-4600-B6EE-F607890B3BBE}" dt="2024-10-01T10:00:51.872" v="1148" actId="478"/>
          <ac:picMkLst>
            <pc:docMk/>
            <pc:sldMk cId="2423278640" sldId="319"/>
            <ac:picMk id="6" creationId="{6D8A8385-0444-6C1E-406E-5FEBEE67F8ED}"/>
          </ac:picMkLst>
        </pc:picChg>
        <pc:picChg chg="add del mod">
          <ac:chgData name="Linden, M van der" userId="7071751e-8507-462b-863d-5bb5459a0324" providerId="ADAL" clId="{736589F6-37FF-4600-B6EE-F607890B3BBE}" dt="2024-10-01T10:03:04.057" v="1293" actId="478"/>
          <ac:picMkLst>
            <pc:docMk/>
            <pc:sldMk cId="2423278640" sldId="319"/>
            <ac:picMk id="7" creationId="{E04519EA-E39F-5828-BDC0-5D44C8E75FCA}"/>
          </ac:picMkLst>
        </pc:picChg>
        <pc:picChg chg="add mod">
          <ac:chgData name="Linden, M van der" userId="7071751e-8507-462b-863d-5bb5459a0324" providerId="ADAL" clId="{736589F6-37FF-4600-B6EE-F607890B3BBE}" dt="2024-10-01T10:03:30.597" v="1297" actId="27614"/>
          <ac:picMkLst>
            <pc:docMk/>
            <pc:sldMk cId="2423278640" sldId="319"/>
            <ac:picMk id="9" creationId="{12F3E1E1-615E-2CB1-A0A5-40D72EA70A2E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5:32.687" v="1325" actId="20577"/>
        <pc:sldMkLst>
          <pc:docMk/>
          <pc:sldMk cId="4225085068" sldId="320"/>
        </pc:sldMkLst>
        <pc:spChg chg="del">
          <ac:chgData name="Linden, M van der" userId="7071751e-8507-462b-863d-5bb5459a0324" providerId="ADAL" clId="{736589F6-37FF-4600-B6EE-F607890B3BBE}" dt="2024-10-01T10:02:51.056" v="1291" actId="478"/>
          <ac:spMkLst>
            <pc:docMk/>
            <pc:sldMk cId="4225085068" sldId="320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5:32.687" v="1325" actId="20577"/>
          <ac:spMkLst>
            <pc:docMk/>
            <pc:sldMk cId="4225085068" sldId="320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5:01.523" v="1319" actId="478"/>
          <ac:picMkLst>
            <pc:docMk/>
            <pc:sldMk cId="4225085068" sldId="320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5:21.418" v="1323" actId="27614"/>
          <ac:picMkLst>
            <pc:docMk/>
            <pc:sldMk cId="4225085068" sldId="320"/>
            <ac:picMk id="6" creationId="{C4B2D718-2625-AA6B-3958-2826E62695D1}"/>
          </ac:picMkLst>
        </pc:picChg>
        <pc:picChg chg="del">
          <ac:chgData name="Linden, M van der" userId="7071751e-8507-462b-863d-5bb5459a0324" providerId="ADAL" clId="{736589F6-37FF-4600-B6EE-F607890B3BBE}" dt="2024-10-01T10:02:51.845" v="1292" actId="478"/>
          <ac:picMkLst>
            <pc:docMk/>
            <pc:sldMk cId="4225085068" sldId="320"/>
            <ac:picMk id="7" creationId="{E04519EA-E39F-5828-BDC0-5D44C8E75FCA}"/>
          </ac:picMkLst>
        </pc:picChg>
      </pc:sldChg>
      <pc:sldChg chg="modSp add mod">
        <pc:chgData name="Linden, M van der" userId="7071751e-8507-462b-863d-5bb5459a0324" providerId="ADAL" clId="{736589F6-37FF-4600-B6EE-F607890B3BBE}" dt="2024-10-01T10:04:40.140" v="1318" actId="14100"/>
        <pc:sldMkLst>
          <pc:docMk/>
          <pc:sldMk cId="11443487" sldId="321"/>
        </pc:sldMkLst>
        <pc:spChg chg="mod">
          <ac:chgData name="Linden, M van der" userId="7071751e-8507-462b-863d-5bb5459a0324" providerId="ADAL" clId="{736589F6-37FF-4600-B6EE-F607890B3BBE}" dt="2024-10-01T10:04:40.140" v="1318" actId="14100"/>
          <ac:spMkLst>
            <pc:docMk/>
            <pc:sldMk cId="11443487" sldId="321"/>
            <ac:spMk id="12" creationId="{49A23001-B4E8-2283-A9E2-A2F31C384F6C}"/>
          </ac:spMkLst>
        </pc:spChg>
      </pc:sldChg>
      <pc:sldChg chg="addSp delSp modSp add mod">
        <pc:chgData name="Linden, M van der" userId="7071751e-8507-462b-863d-5bb5459a0324" providerId="ADAL" clId="{736589F6-37FF-4600-B6EE-F607890B3BBE}" dt="2024-10-01T10:08:22.328" v="1346" actId="27614"/>
        <pc:sldMkLst>
          <pc:docMk/>
          <pc:sldMk cId="3327325845" sldId="322"/>
        </pc:sldMkLst>
        <pc:spChg chg="mod">
          <ac:chgData name="Linden, M van der" userId="7071751e-8507-462b-863d-5bb5459a0324" providerId="ADAL" clId="{736589F6-37FF-4600-B6EE-F607890B3BBE}" dt="2024-10-01T10:06:04.119" v="1337" actId="20577"/>
          <ac:spMkLst>
            <pc:docMk/>
            <pc:sldMk cId="3327325845" sldId="322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8:03.760" v="1342" actId="478"/>
          <ac:picMkLst>
            <pc:docMk/>
            <pc:sldMk cId="3327325845" sldId="322"/>
            <ac:picMk id="3" creationId="{797D3AA7-6303-DA09-2A17-B787DAA72D73}"/>
          </ac:picMkLst>
        </pc:picChg>
        <pc:picChg chg="del">
          <ac:chgData name="Linden, M van der" userId="7071751e-8507-462b-863d-5bb5459a0324" providerId="ADAL" clId="{736589F6-37FF-4600-B6EE-F607890B3BBE}" dt="2024-10-01T10:05:49.121" v="1332" actId="478"/>
          <ac:picMkLst>
            <pc:docMk/>
            <pc:sldMk cId="3327325845" sldId="322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8:22.328" v="1346" actId="27614"/>
          <ac:picMkLst>
            <pc:docMk/>
            <pc:sldMk cId="3327325845" sldId="322"/>
            <ac:picMk id="6" creationId="{E19FE774-952E-950E-4944-1169A21A14C9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9:42.019" v="1364" actId="14100"/>
        <pc:sldMkLst>
          <pc:docMk/>
          <pc:sldMk cId="2149201934" sldId="323"/>
        </pc:sldMkLst>
        <pc:spChg chg="mod">
          <ac:chgData name="Linden, M van der" userId="7071751e-8507-462b-863d-5bb5459a0324" providerId="ADAL" clId="{736589F6-37FF-4600-B6EE-F607890B3BBE}" dt="2024-10-01T10:09:19.971" v="1358" actId="20577"/>
          <ac:spMkLst>
            <pc:docMk/>
            <pc:sldMk cId="2149201934" sldId="323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10:09:42.019" v="1364" actId="14100"/>
          <ac:picMkLst>
            <pc:docMk/>
            <pc:sldMk cId="2149201934" sldId="323"/>
            <ac:picMk id="3" creationId="{4B56A6B0-8774-AA36-6978-B841685339A3}"/>
          </ac:picMkLst>
        </pc:picChg>
        <pc:picChg chg="del">
          <ac:chgData name="Linden, M van der" userId="7071751e-8507-462b-863d-5bb5459a0324" providerId="ADAL" clId="{736589F6-37FF-4600-B6EE-F607890B3BBE}" dt="2024-10-01T10:09:22.445" v="1359" actId="478"/>
          <ac:picMkLst>
            <pc:docMk/>
            <pc:sldMk cId="2149201934" sldId="323"/>
            <ac:picMk id="6" creationId="{E19FE774-952E-950E-4944-1169A21A14C9}"/>
          </ac:picMkLst>
        </pc:picChg>
      </pc:sldChg>
      <pc:sldChg chg="modSp add mod">
        <pc:chgData name="Linden, M van der" userId="7071751e-8507-462b-863d-5bb5459a0324" providerId="ADAL" clId="{736589F6-37FF-4600-B6EE-F607890B3BBE}" dt="2024-10-08T09:41:28.251" v="1753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36589F6-37FF-4600-B6EE-F607890B3BBE}" dt="2024-10-08T09:41:28.251" v="1753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Sp add del mod">
        <pc:chgData name="Linden, M van der" userId="7071751e-8507-462b-863d-5bb5459a0324" providerId="ADAL" clId="{736589F6-37FF-4600-B6EE-F607890B3BBE}" dt="2024-10-08T09:40:56.235" v="1746" actId="47"/>
        <pc:sldMkLst>
          <pc:docMk/>
          <pc:sldMk cId="3286054945" sldId="325"/>
        </pc:sldMkLst>
        <pc:picChg chg="del">
          <ac:chgData name="Linden, M van der" userId="7071751e-8507-462b-863d-5bb5459a0324" providerId="ADAL" clId="{736589F6-37FF-4600-B6EE-F607890B3BBE}" dt="2024-10-08T09:24:05.013" v="1495" actId="478"/>
          <ac:picMkLst>
            <pc:docMk/>
            <pc:sldMk cId="3286054945" sldId="325"/>
            <ac:picMk id="5" creationId="{D5A0BD1F-22AF-2658-76C6-0AFFC45ADD85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6:30.265" v="1502" actId="14100"/>
        <pc:sldMkLst>
          <pc:docMk/>
          <pc:sldMk cId="126756052" sldId="326"/>
        </pc:sldMkLst>
        <pc:picChg chg="del">
          <ac:chgData name="Linden, M van der" userId="7071751e-8507-462b-863d-5bb5459a0324" providerId="ADAL" clId="{736589F6-37FF-4600-B6EE-F607890B3BBE}" dt="2024-10-08T09:26:06.857" v="1496" actId="478"/>
          <ac:picMkLst>
            <pc:docMk/>
            <pc:sldMk cId="126756052" sldId="326"/>
            <ac:picMk id="4" creationId="{A51838DA-6A38-5E2F-AEAA-113D43B1DFDD}"/>
          </ac:picMkLst>
        </pc:picChg>
        <pc:picChg chg="add mod">
          <ac:chgData name="Linden, M van der" userId="7071751e-8507-462b-863d-5bb5459a0324" providerId="ADAL" clId="{736589F6-37FF-4600-B6EE-F607890B3BBE}" dt="2024-10-08T09:26:30.265" v="1502" actId="14100"/>
          <ac:picMkLst>
            <pc:docMk/>
            <pc:sldMk cId="126756052" sldId="326"/>
            <ac:picMk id="5" creationId="{FDD39FBF-A9F9-EAEF-A6A4-5B5180BB64DA}"/>
          </ac:picMkLst>
        </pc:picChg>
        <pc:picChg chg="del">
          <ac:chgData name="Linden, M van der" userId="7071751e-8507-462b-863d-5bb5459a0324" providerId="ADAL" clId="{736589F6-37FF-4600-B6EE-F607890B3BBE}" dt="2024-10-08T09:26:08.047" v="1497" actId="478"/>
          <ac:picMkLst>
            <pc:docMk/>
            <pc:sldMk cId="126756052" sldId="326"/>
            <ac:picMk id="7" creationId="{AD08DC03-4793-11C2-58BD-4AF78C1490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9:04.130" v="1524" actId="27614"/>
        <pc:sldMkLst>
          <pc:docMk/>
          <pc:sldMk cId="3598449007" sldId="327"/>
        </pc:sldMkLst>
        <pc:spChg chg="mod">
          <ac:chgData name="Linden, M van der" userId="7071751e-8507-462b-863d-5bb5459a0324" providerId="ADAL" clId="{736589F6-37FF-4600-B6EE-F607890B3BBE}" dt="2024-10-08T09:27:25.633" v="1508" actId="20577"/>
          <ac:spMkLst>
            <pc:docMk/>
            <pc:sldMk cId="3598449007" sldId="327"/>
            <ac:spMk id="12" creationId="{9CF14D80-3069-977A-7253-B1EE171D3D39}"/>
          </ac:spMkLst>
        </pc:spChg>
        <pc:picChg chg="add del mod">
          <ac:chgData name="Linden, M van der" userId="7071751e-8507-462b-863d-5bb5459a0324" providerId="ADAL" clId="{736589F6-37FF-4600-B6EE-F607890B3BBE}" dt="2024-10-08T09:28:08.390" v="1514" actId="478"/>
          <ac:picMkLst>
            <pc:docMk/>
            <pc:sldMk cId="3598449007" sldId="327"/>
            <ac:picMk id="4" creationId="{2DF656A3-D073-4FB3-C2BA-16CCAB8F105C}"/>
          </ac:picMkLst>
        </pc:picChg>
        <pc:picChg chg="del">
          <ac:chgData name="Linden, M van der" userId="7071751e-8507-462b-863d-5bb5459a0324" providerId="ADAL" clId="{736589F6-37FF-4600-B6EE-F607890B3BBE}" dt="2024-10-08T09:27:41.282" v="1509" actId="478"/>
          <ac:picMkLst>
            <pc:docMk/>
            <pc:sldMk cId="3598449007" sldId="327"/>
            <ac:picMk id="5" creationId="{DBC8C6D9-1B4A-96B4-81DC-DDF6CED24C65}"/>
          </ac:picMkLst>
        </pc:picChg>
        <pc:picChg chg="add mod">
          <ac:chgData name="Linden, M van der" userId="7071751e-8507-462b-863d-5bb5459a0324" providerId="ADAL" clId="{736589F6-37FF-4600-B6EE-F607890B3BBE}" dt="2024-10-08T09:28:24.247" v="1519" actId="962"/>
          <ac:picMkLst>
            <pc:docMk/>
            <pc:sldMk cId="3598449007" sldId="327"/>
            <ac:picMk id="7" creationId="{4C5411E6-93F9-D2B4-6F7D-3EDD750F9960}"/>
          </ac:picMkLst>
        </pc:picChg>
        <pc:picChg chg="del">
          <ac:chgData name="Linden, M van der" userId="7071751e-8507-462b-863d-5bb5459a0324" providerId="ADAL" clId="{736589F6-37FF-4600-B6EE-F607890B3BBE}" dt="2024-10-08T09:28:39.175" v="1520" actId="478"/>
          <ac:picMkLst>
            <pc:docMk/>
            <pc:sldMk cId="3598449007" sldId="327"/>
            <ac:picMk id="8" creationId="{3B10FC00-A27D-5183-54E6-1814034ABFC4}"/>
          </ac:picMkLst>
        </pc:picChg>
        <pc:picChg chg="add mod">
          <ac:chgData name="Linden, M van der" userId="7071751e-8507-462b-863d-5bb5459a0324" providerId="ADAL" clId="{736589F6-37FF-4600-B6EE-F607890B3BBE}" dt="2024-10-08T09:29:04.130" v="1524" actId="27614"/>
          <ac:picMkLst>
            <pc:docMk/>
            <pc:sldMk cId="3598449007" sldId="327"/>
            <ac:picMk id="10" creationId="{4D031DB8-E501-5112-F85F-DF63AC37DC20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0:52.399" v="1551" actId="14100"/>
        <pc:sldMkLst>
          <pc:docMk/>
          <pc:sldMk cId="3612693028" sldId="328"/>
        </pc:sldMkLst>
        <pc:spChg chg="del mod">
          <ac:chgData name="Linden, M van der" userId="7071751e-8507-462b-863d-5bb5459a0324" providerId="ADAL" clId="{736589F6-37FF-4600-B6EE-F607890B3BBE}" dt="2024-10-08T09:30:05.336" v="1535" actId="478"/>
          <ac:spMkLst>
            <pc:docMk/>
            <pc:sldMk cId="3612693028" sldId="328"/>
            <ac:spMk id="2" creationId="{34DC04A3-621E-70B0-D7FB-B19EA220ED34}"/>
          </ac:spMkLst>
        </pc:spChg>
        <pc:spChg chg="mod">
          <ac:chgData name="Linden, M van der" userId="7071751e-8507-462b-863d-5bb5459a0324" providerId="ADAL" clId="{736589F6-37FF-4600-B6EE-F607890B3BBE}" dt="2024-10-08T09:29:32.611" v="1527" actId="20577"/>
          <ac:spMkLst>
            <pc:docMk/>
            <pc:sldMk cId="3612693028" sldId="328"/>
            <ac:spMk id="12" creationId="{79C8949E-8575-B501-E268-C971CE9B5C0A}"/>
          </ac:spMkLst>
        </pc:spChg>
        <pc:picChg chg="del">
          <ac:chgData name="Linden, M van der" userId="7071751e-8507-462b-863d-5bb5459a0324" providerId="ADAL" clId="{736589F6-37FF-4600-B6EE-F607890B3BBE}" dt="2024-10-08T09:29:48.758" v="1528" actId="478"/>
          <ac:picMkLst>
            <pc:docMk/>
            <pc:sldMk cId="3612693028" sldId="328"/>
            <ac:picMk id="4" creationId="{704F15DF-5F93-33E2-18BC-1B70B5931200}"/>
          </ac:picMkLst>
        </pc:picChg>
        <pc:picChg chg="add mod">
          <ac:chgData name="Linden, M van der" userId="7071751e-8507-462b-863d-5bb5459a0324" providerId="ADAL" clId="{736589F6-37FF-4600-B6EE-F607890B3BBE}" dt="2024-10-08T09:30:07.226" v="1536" actId="1076"/>
          <ac:picMkLst>
            <pc:docMk/>
            <pc:sldMk cId="3612693028" sldId="328"/>
            <ac:picMk id="5" creationId="{C0CA25A4-E6C3-9261-10B2-E49BA03627B8}"/>
          </ac:picMkLst>
        </pc:picChg>
        <pc:picChg chg="del">
          <ac:chgData name="Linden, M van der" userId="7071751e-8507-462b-863d-5bb5459a0324" providerId="ADAL" clId="{736589F6-37FF-4600-B6EE-F607890B3BBE}" dt="2024-10-08T09:30:01.650" v="1532" actId="478"/>
          <ac:picMkLst>
            <pc:docMk/>
            <pc:sldMk cId="3612693028" sldId="328"/>
            <ac:picMk id="7" creationId="{90E2BE1F-D1C5-CE04-EFD6-AF36C2D299EC}"/>
          </ac:picMkLst>
        </pc:picChg>
        <pc:picChg chg="add del mod">
          <ac:chgData name="Linden, M van der" userId="7071751e-8507-462b-863d-5bb5459a0324" providerId="ADAL" clId="{736589F6-37FF-4600-B6EE-F607890B3BBE}" dt="2024-10-08T09:30:39.275" v="1546" actId="478"/>
          <ac:picMkLst>
            <pc:docMk/>
            <pc:sldMk cId="3612693028" sldId="328"/>
            <ac:picMk id="8" creationId="{960A7FE4-04F1-23F7-2C25-507D6F3443D7}"/>
          </ac:picMkLst>
        </pc:picChg>
        <pc:picChg chg="add mod">
          <ac:chgData name="Linden, M van der" userId="7071751e-8507-462b-863d-5bb5459a0324" providerId="ADAL" clId="{736589F6-37FF-4600-B6EE-F607890B3BBE}" dt="2024-10-08T09:30:52.399" v="1551" actId="14100"/>
          <ac:picMkLst>
            <pc:docMk/>
            <pc:sldMk cId="3612693028" sldId="328"/>
            <ac:picMk id="10" creationId="{45BC57AE-9447-3C8D-6DFF-9840835C6577}"/>
          </ac:picMkLst>
        </pc:picChg>
      </pc:sldChg>
      <pc:sldChg chg="addSp delSp modSp mod ord">
        <pc:chgData name="Linden, M van der" userId="7071751e-8507-462b-863d-5bb5459a0324" providerId="ADAL" clId="{736589F6-37FF-4600-B6EE-F607890B3BBE}" dt="2024-10-08T09:40:38.492" v="1745" actId="1076"/>
        <pc:sldMkLst>
          <pc:docMk/>
          <pc:sldMk cId="3814116967" sldId="329"/>
        </pc:sldMkLst>
        <pc:spChg chg="mod">
          <ac:chgData name="Linden, M van der" userId="7071751e-8507-462b-863d-5bb5459a0324" providerId="ADAL" clId="{736589F6-37FF-4600-B6EE-F607890B3BBE}" dt="2024-10-08T09:31:28.639" v="1561" actId="20577"/>
          <ac:spMkLst>
            <pc:docMk/>
            <pc:sldMk cId="3814116967" sldId="329"/>
            <ac:spMk id="12" creationId="{4518F265-89B7-78DA-E578-B5A7D476C757}"/>
          </ac:spMkLst>
        </pc:spChg>
        <pc:picChg chg="del">
          <ac:chgData name="Linden, M van der" userId="7071751e-8507-462b-863d-5bb5459a0324" providerId="ADAL" clId="{736589F6-37FF-4600-B6EE-F607890B3BBE}" dt="2024-10-08T09:31:59.554" v="1567" actId="478"/>
          <ac:picMkLst>
            <pc:docMk/>
            <pc:sldMk cId="3814116967" sldId="329"/>
            <ac:picMk id="4" creationId="{94B33921-64F9-2057-875F-AA40CFF14917}"/>
          </ac:picMkLst>
        </pc:picChg>
        <pc:picChg chg="add mod">
          <ac:chgData name="Linden, M van der" userId="7071751e-8507-462b-863d-5bb5459a0324" providerId="ADAL" clId="{736589F6-37FF-4600-B6EE-F607890B3BBE}" dt="2024-10-08T09:40:31.166" v="1742" actId="1076"/>
          <ac:picMkLst>
            <pc:docMk/>
            <pc:sldMk cId="3814116967" sldId="329"/>
            <ac:picMk id="5" creationId="{0264543A-E00E-2594-F7A5-BF654AF8DA77}"/>
          </ac:picMkLst>
        </pc:picChg>
        <pc:picChg chg="del">
          <ac:chgData name="Linden, M van der" userId="7071751e-8507-462b-863d-5bb5459a0324" providerId="ADAL" clId="{736589F6-37FF-4600-B6EE-F607890B3BBE}" dt="2024-10-08T09:31:45.801" v="1564" actId="478"/>
          <ac:picMkLst>
            <pc:docMk/>
            <pc:sldMk cId="3814116967" sldId="329"/>
            <ac:picMk id="6" creationId="{5766A11F-0F73-154C-6AE3-72E74BD458A1}"/>
          </ac:picMkLst>
        </pc:picChg>
        <pc:picChg chg="add del mod">
          <ac:chgData name="Linden, M van der" userId="7071751e-8507-462b-863d-5bb5459a0324" providerId="ADAL" clId="{736589F6-37FF-4600-B6EE-F607890B3BBE}" dt="2024-10-08T09:40:16.002" v="1738" actId="478"/>
          <ac:picMkLst>
            <pc:docMk/>
            <pc:sldMk cId="3814116967" sldId="329"/>
            <ac:picMk id="8" creationId="{479257D9-0E0F-0719-DA9E-9F352AA4C378}"/>
          </ac:picMkLst>
        </pc:picChg>
        <pc:picChg chg="add mod">
          <ac:chgData name="Linden, M van der" userId="7071751e-8507-462b-863d-5bb5459a0324" providerId="ADAL" clId="{736589F6-37FF-4600-B6EE-F607890B3BBE}" dt="2024-10-08T09:40:38.492" v="1745" actId="1076"/>
          <ac:picMkLst>
            <pc:docMk/>
            <pc:sldMk cId="3814116967" sldId="329"/>
            <ac:picMk id="10" creationId="{633B791D-E55D-1663-A2DC-F0289E5868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3:52.740" v="1681" actId="20577"/>
        <pc:sldMkLst>
          <pc:docMk/>
          <pc:sldMk cId="2066538035" sldId="330"/>
        </pc:sldMkLst>
        <pc:spChg chg="mod">
          <ac:chgData name="Linden, M van der" userId="7071751e-8507-462b-863d-5bb5459a0324" providerId="ADAL" clId="{736589F6-37FF-4600-B6EE-F607890B3BBE}" dt="2024-10-08T09:33:52.740" v="1681" actId="20577"/>
          <ac:spMkLst>
            <pc:docMk/>
            <pc:sldMk cId="2066538035" sldId="330"/>
            <ac:spMk id="3" creationId="{C326E37C-E354-DF02-D6D9-870B0C3DECFA}"/>
          </ac:spMkLst>
        </pc:spChg>
        <pc:picChg chg="add mod">
          <ac:chgData name="Linden, M van der" userId="7071751e-8507-462b-863d-5bb5459a0324" providerId="ADAL" clId="{736589F6-37FF-4600-B6EE-F607890B3BBE}" dt="2024-10-08T09:33:18.177" v="1578" actId="14100"/>
          <ac:picMkLst>
            <pc:docMk/>
            <pc:sldMk cId="2066538035" sldId="330"/>
            <ac:picMk id="4" creationId="{8B0C5F6A-A9C8-2400-A2BE-BD17A6DA6C42}"/>
          </ac:picMkLst>
        </pc:picChg>
        <pc:picChg chg="del">
          <ac:chgData name="Linden, M van der" userId="7071751e-8507-462b-863d-5bb5459a0324" providerId="ADAL" clId="{736589F6-37FF-4600-B6EE-F607890B3BBE}" dt="2024-10-08T09:32:55.625" v="1572" actId="478"/>
          <ac:picMkLst>
            <pc:docMk/>
            <pc:sldMk cId="2066538035" sldId="330"/>
            <ac:picMk id="9" creationId="{1CA2658C-F06D-35D5-9A3A-EEF155C752B7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5:02.008" v="1693" actId="14100"/>
        <pc:sldMkLst>
          <pc:docMk/>
          <pc:sldMk cId="1693635427" sldId="331"/>
        </pc:sldMkLst>
        <pc:spChg chg="mod">
          <ac:chgData name="Linden, M van der" userId="7071751e-8507-462b-863d-5bb5459a0324" providerId="ADAL" clId="{736589F6-37FF-4600-B6EE-F607890B3BBE}" dt="2024-10-08T09:34:23.455" v="1687" actId="20577"/>
          <ac:spMkLst>
            <pc:docMk/>
            <pc:sldMk cId="1693635427" sldId="331"/>
            <ac:spMk id="12" creationId="{576764DE-9F89-42EF-263F-F23AD5910EA2}"/>
          </ac:spMkLst>
        </pc:spChg>
        <pc:picChg chg="add mod">
          <ac:chgData name="Linden, M van der" userId="7071751e-8507-462b-863d-5bb5459a0324" providerId="ADAL" clId="{736589F6-37FF-4600-B6EE-F607890B3BBE}" dt="2024-10-08T09:35:02.008" v="1693" actId="14100"/>
          <ac:picMkLst>
            <pc:docMk/>
            <pc:sldMk cId="1693635427" sldId="331"/>
            <ac:picMk id="3" creationId="{F2F30FA4-8985-928A-D2E5-94418B779597}"/>
          </ac:picMkLst>
        </pc:picChg>
        <pc:picChg chg="del">
          <ac:chgData name="Linden, M van der" userId="7071751e-8507-462b-863d-5bb5459a0324" providerId="ADAL" clId="{736589F6-37FF-4600-B6EE-F607890B3BBE}" dt="2024-10-08T09:34:49.735" v="1688" actId="478"/>
          <ac:picMkLst>
            <pc:docMk/>
            <pc:sldMk cId="1693635427" sldId="331"/>
            <ac:picMk id="6" creationId="{84DB6F81-B283-C9B7-C66B-630C75E605E2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8:41.366" v="1720" actId="14100"/>
        <pc:sldMkLst>
          <pc:docMk/>
          <pc:sldMk cId="1874153976" sldId="332"/>
        </pc:sldMkLst>
        <pc:spChg chg="mod">
          <ac:chgData name="Linden, M van der" userId="7071751e-8507-462b-863d-5bb5459a0324" providerId="ADAL" clId="{736589F6-37FF-4600-B6EE-F607890B3BBE}" dt="2024-10-08T09:36:02.052" v="1696" actId="20577"/>
          <ac:spMkLst>
            <pc:docMk/>
            <pc:sldMk cId="1874153976" sldId="332"/>
            <ac:spMk id="12" creationId="{029550AA-90C6-C359-96C1-070987172BAA}"/>
          </ac:spMkLst>
        </pc:spChg>
        <pc:picChg chg="add del mod">
          <ac:chgData name="Linden, M van der" userId="7071751e-8507-462b-863d-5bb5459a0324" providerId="ADAL" clId="{736589F6-37FF-4600-B6EE-F607890B3BBE}" dt="2024-10-08T09:36:41.864" v="1703" actId="478"/>
          <ac:picMkLst>
            <pc:docMk/>
            <pc:sldMk cId="1874153976" sldId="332"/>
            <ac:picMk id="3" creationId="{54BC821A-3A48-5F84-4963-A7C73AD446B7}"/>
          </ac:picMkLst>
        </pc:picChg>
        <pc:picChg chg="del">
          <ac:chgData name="Linden, M van der" userId="7071751e-8507-462b-863d-5bb5459a0324" providerId="ADAL" clId="{736589F6-37FF-4600-B6EE-F607890B3BBE}" dt="2024-10-08T09:36:04.477" v="1697" actId="478"/>
          <ac:picMkLst>
            <pc:docMk/>
            <pc:sldMk cId="1874153976" sldId="332"/>
            <ac:picMk id="4" creationId="{DC5EC22C-863A-371B-725C-2C02DC14E77C}"/>
          </ac:picMkLst>
        </pc:picChg>
        <pc:picChg chg="add del mod">
          <ac:chgData name="Linden, M van der" userId="7071751e-8507-462b-863d-5bb5459a0324" providerId="ADAL" clId="{736589F6-37FF-4600-B6EE-F607890B3BBE}" dt="2024-10-08T09:38:05.593" v="1709" actId="478"/>
          <ac:picMkLst>
            <pc:docMk/>
            <pc:sldMk cId="1874153976" sldId="332"/>
            <ac:picMk id="6" creationId="{2953DF1E-805E-B574-A1A4-F3EC580FCD4D}"/>
          </ac:picMkLst>
        </pc:picChg>
        <pc:picChg chg="add del mod">
          <ac:chgData name="Linden, M van der" userId="7071751e-8507-462b-863d-5bb5459a0324" providerId="ADAL" clId="{736589F6-37FF-4600-B6EE-F607890B3BBE}" dt="2024-10-08T09:38:27.464" v="1715" actId="478"/>
          <ac:picMkLst>
            <pc:docMk/>
            <pc:sldMk cId="1874153976" sldId="332"/>
            <ac:picMk id="8" creationId="{9EF51464-0A14-D2DF-97DE-A5A233A44AC4}"/>
          </ac:picMkLst>
        </pc:picChg>
        <pc:picChg chg="add mod">
          <ac:chgData name="Linden, M van der" userId="7071751e-8507-462b-863d-5bb5459a0324" providerId="ADAL" clId="{736589F6-37FF-4600-B6EE-F607890B3BBE}" dt="2024-10-08T09:38:41.366" v="1720" actId="14100"/>
          <ac:picMkLst>
            <pc:docMk/>
            <pc:sldMk cId="1874153976" sldId="332"/>
            <ac:picMk id="10" creationId="{AD3ED8D5-C5DA-9445-1970-1E87845AC438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9:52.043" v="1737" actId="1076"/>
        <pc:sldMkLst>
          <pc:docMk/>
          <pc:sldMk cId="68290974" sldId="333"/>
        </pc:sldMkLst>
        <pc:spChg chg="mod">
          <ac:chgData name="Linden, M van der" userId="7071751e-8507-462b-863d-5bb5459a0324" providerId="ADAL" clId="{736589F6-37FF-4600-B6EE-F607890B3BBE}" dt="2024-10-08T09:39:15.040" v="1729" actId="20577"/>
          <ac:spMkLst>
            <pc:docMk/>
            <pc:sldMk cId="68290974" sldId="333"/>
            <ac:spMk id="12" creationId="{1FBD223B-4807-DEC8-03C1-406C34E05DEE}"/>
          </ac:spMkLst>
        </pc:spChg>
        <pc:picChg chg="del">
          <ac:chgData name="Linden, M van der" userId="7071751e-8507-462b-863d-5bb5459a0324" providerId="ADAL" clId="{736589F6-37FF-4600-B6EE-F607890B3BBE}" dt="2024-10-08T09:39:17.247" v="1730" actId="478"/>
          <ac:picMkLst>
            <pc:docMk/>
            <pc:sldMk cId="68290974" sldId="333"/>
            <ac:picMk id="3" creationId="{4F35CA5B-4E28-9E6F-A0E0-0400D37556E8}"/>
          </ac:picMkLst>
        </pc:picChg>
        <pc:picChg chg="add mod">
          <ac:chgData name="Linden, M van der" userId="7071751e-8507-462b-863d-5bb5459a0324" providerId="ADAL" clId="{736589F6-37FF-4600-B6EE-F607890B3BBE}" dt="2024-10-08T09:39:52.043" v="1737" actId="1076"/>
          <ac:picMkLst>
            <pc:docMk/>
            <pc:sldMk cId="68290974" sldId="333"/>
            <ac:picMk id="4" creationId="{56049CA1-8B54-12B7-EEDC-93AE25FD0C4F}"/>
          </ac:picMkLst>
        </pc:picChg>
      </pc:sldChg>
    </pc:docChg>
  </pc:docChgLst>
  <pc:docChgLst>
    <pc:chgData name="Linden, M van der" userId="7071751e-8507-462b-863d-5bb5459a0324" providerId="ADAL" clId="{A19BD087-AB1A-4F56-A3EC-EF22584A16DE}"/>
    <pc:docChg chg="custSel addSld delSld modSld">
      <pc:chgData name="Linden, M van der" userId="7071751e-8507-462b-863d-5bb5459a0324" providerId="ADAL" clId="{A19BD087-AB1A-4F56-A3EC-EF22584A16DE}" dt="2024-10-01T09:08:43.855" v="726" actId="20577"/>
      <pc:docMkLst>
        <pc:docMk/>
      </pc:docMkLst>
      <pc:sldChg chg="modSp">
        <pc:chgData name="Linden, M van der" userId="7071751e-8507-462b-863d-5bb5459a0324" providerId="ADAL" clId="{A19BD087-AB1A-4F56-A3EC-EF22584A16DE}" dt="2024-09-24T08:32:30.711" v="5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A19BD087-AB1A-4F56-A3EC-EF22584A16DE}" dt="2024-09-24T08:32:30.711" v="5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A19BD087-AB1A-4F56-A3EC-EF22584A16DE}" dt="2024-09-24T11:01:56.654" v="667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A19BD087-AB1A-4F56-A3EC-EF22584A16DE}" dt="2024-09-24T11:01:56.654" v="667" actId="20577"/>
          <ac:spMkLst>
            <pc:docMk/>
            <pc:sldMk cId="2403080880" sldId="264"/>
            <ac:spMk id="2" creationId="{56AE8492-8D0A-4DF8-AF8B-F8FAA7187942}"/>
          </ac:spMkLst>
        </pc:spChg>
        <pc:picChg chg="del">
          <ac:chgData name="Linden, M van der" userId="7071751e-8507-462b-863d-5bb5459a0324" providerId="ADAL" clId="{A19BD087-AB1A-4F56-A3EC-EF22584A16DE}" dt="2024-09-24T08:32:44.022" v="67" actId="478"/>
          <ac:picMkLst>
            <pc:docMk/>
            <pc:sldMk cId="2403080880" sldId="264"/>
            <ac:picMk id="4" creationId="{AD246803-E098-FD32-215F-2ADC712BF989}"/>
          </ac:picMkLst>
        </pc:picChg>
        <pc:picChg chg="add del mod">
          <ac:chgData name="Linden, M van der" userId="7071751e-8507-462b-863d-5bb5459a0324" providerId="ADAL" clId="{A19BD087-AB1A-4F56-A3EC-EF22584A16DE}" dt="2024-09-24T08:34:08.368" v="72" actId="478"/>
          <ac:picMkLst>
            <pc:docMk/>
            <pc:sldMk cId="2403080880" sldId="264"/>
            <ac:picMk id="5" creationId="{66977255-9098-8467-864F-74F08A9C7848}"/>
          </ac:picMkLst>
        </pc:picChg>
        <pc:picChg chg="add mod">
          <ac:chgData name="Linden, M van der" userId="7071751e-8507-462b-863d-5bb5459a0324" providerId="ADAL" clId="{A19BD087-AB1A-4F56-A3EC-EF22584A16DE}" dt="2024-09-24T08:34:23.806" v="77" actId="962"/>
          <ac:picMkLst>
            <pc:docMk/>
            <pc:sldMk cId="2403080880" sldId="264"/>
            <ac:picMk id="7" creationId="{77490F4D-1E5B-FAE0-1AB6-E01B73774123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632630582" sldId="275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20890478" sldId="281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12380904" sldId="295"/>
        </pc:sldMkLst>
      </pc:sldChg>
      <pc:sldChg chg="addSp delSp modSp mod">
        <pc:chgData name="Linden, M van der" userId="7071751e-8507-462b-863d-5bb5459a0324" providerId="ADAL" clId="{A19BD087-AB1A-4F56-A3EC-EF22584A16DE}" dt="2024-09-24T08:37:24.045" v="139" actId="1076"/>
        <pc:sldMkLst>
          <pc:docMk/>
          <pc:sldMk cId="3986602870" sldId="300"/>
        </pc:sldMkLst>
        <pc:spChg chg="del mod">
          <ac:chgData name="Linden, M van der" userId="7071751e-8507-462b-863d-5bb5459a0324" providerId="ADAL" clId="{A19BD087-AB1A-4F56-A3EC-EF22584A16DE}" dt="2024-09-24T08:36:57.233" v="135" actId="478"/>
          <ac:spMkLst>
            <pc:docMk/>
            <pc:sldMk cId="3986602870" sldId="300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5:02.655" v="131" actId="478"/>
          <ac:spMkLst>
            <pc:docMk/>
            <pc:sldMk cId="3986602870" sldId="300"/>
            <ac:spMk id="4" creationId="{B7A0BBCB-DD1B-E919-EA70-1AAC898A917E}"/>
          </ac:spMkLst>
        </pc:spChg>
        <pc:spChg chg="add del mod">
          <ac:chgData name="Linden, M van der" userId="7071751e-8507-462b-863d-5bb5459a0324" providerId="ADAL" clId="{A19BD087-AB1A-4F56-A3EC-EF22584A16DE}" dt="2024-09-24T08:36:59.368" v="136" actId="478"/>
          <ac:spMkLst>
            <pc:docMk/>
            <pc:sldMk cId="3986602870" sldId="300"/>
            <ac:spMk id="6" creationId="{1F857858-625F-C9F7-786D-1A514CD7D01B}"/>
          </ac:spMkLst>
        </pc:spChg>
        <pc:spChg chg="add mod">
          <ac:chgData name="Linden, M van der" userId="7071751e-8507-462b-863d-5bb5459a0324" providerId="ADAL" clId="{A19BD087-AB1A-4F56-A3EC-EF22584A16DE}" dt="2024-09-24T08:37:24.045" v="139" actId="1076"/>
          <ac:spMkLst>
            <pc:docMk/>
            <pc:sldMk cId="3986602870" sldId="300"/>
            <ac:spMk id="7" creationId="{FD100F38-08A3-6FCE-19F4-182127419BF8}"/>
          </ac:spMkLst>
        </pc:spChg>
        <pc:spChg chg="add mod">
          <ac:chgData name="Linden, M van der" userId="7071751e-8507-462b-863d-5bb5459a0324" providerId="ADAL" clId="{A19BD087-AB1A-4F56-A3EC-EF22584A16DE}" dt="2024-09-24T08:37:01.628" v="137"/>
          <ac:spMkLst>
            <pc:docMk/>
            <pc:sldMk cId="3986602870" sldId="300"/>
            <ac:spMk id="8" creationId="{BB44C11A-D605-88C1-1E89-6E0E5A1D56DA}"/>
          </ac:spMkLst>
        </pc:spChg>
        <pc:picChg chg="add mod">
          <ac:chgData name="Linden, M van der" userId="7071751e-8507-462b-863d-5bb5459a0324" providerId="ADAL" clId="{A19BD087-AB1A-4F56-A3EC-EF22584A16DE}" dt="2024-09-24T08:37:01.628" v="137"/>
          <ac:picMkLst>
            <pc:docMk/>
            <pc:sldMk cId="3986602870" sldId="300"/>
            <ac:picMk id="9" creationId="{9D85D701-7122-06CA-8E1A-C3D1AEC56A51}"/>
          </ac:picMkLst>
        </pc:picChg>
        <pc:picChg chg="del">
          <ac:chgData name="Linden, M van der" userId="7071751e-8507-462b-863d-5bb5459a0324" providerId="ADAL" clId="{A19BD087-AB1A-4F56-A3EC-EF22584A16DE}" dt="2024-09-24T08:34:57.367" v="130" actId="478"/>
          <ac:picMkLst>
            <pc:docMk/>
            <pc:sldMk cId="3986602870" sldId="300"/>
            <ac:picMk id="13" creationId="{F0F552C9-59F5-6228-81B2-21129B1EAF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8:53:47.268" v="200" actId="14100"/>
        <pc:sldMkLst>
          <pc:docMk/>
          <pc:sldMk cId="1780245323" sldId="301"/>
        </pc:sldMkLst>
        <pc:spChg chg="del">
          <ac:chgData name="Linden, M van der" userId="7071751e-8507-462b-863d-5bb5459a0324" providerId="ADAL" clId="{A19BD087-AB1A-4F56-A3EC-EF22584A16DE}" dt="2024-09-24T08:38:51.435" v="140" actId="478"/>
          <ac:spMkLst>
            <pc:docMk/>
            <pc:sldMk cId="1780245323" sldId="301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8:54.068" v="141" actId="478"/>
          <ac:spMkLst>
            <pc:docMk/>
            <pc:sldMk cId="1780245323" sldId="301"/>
            <ac:spMk id="4" creationId="{7C7A4E30-6294-1F36-E35F-997440DA47DF}"/>
          </ac:spMkLst>
        </pc:spChg>
        <pc:spChg chg="add del mod">
          <ac:chgData name="Linden, M van der" userId="7071751e-8507-462b-863d-5bb5459a0324" providerId="ADAL" clId="{A19BD087-AB1A-4F56-A3EC-EF22584A16DE}" dt="2024-09-24T08:38:57.433" v="143" actId="478"/>
          <ac:spMkLst>
            <pc:docMk/>
            <pc:sldMk cId="1780245323" sldId="301"/>
            <ac:spMk id="7" creationId="{FCB9FEC7-090B-AFD4-636C-F90AE0795EB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8" creationId="{5712BDAD-D23A-7170-FBD9-9FBD598C26F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9" creationId="{8DCF9412-3CF4-F4C2-E580-BB6E930385BA}"/>
          </ac:spMkLst>
        </pc:spChg>
        <pc:spChg chg="add mod">
          <ac:chgData name="Linden, M van der" userId="7071751e-8507-462b-863d-5bb5459a0324" providerId="ADAL" clId="{A19BD087-AB1A-4F56-A3EC-EF22584A16DE}" dt="2024-09-24T08:40:16.212" v="180" actId="20577"/>
          <ac:spMkLst>
            <pc:docMk/>
            <pc:sldMk cId="1780245323" sldId="301"/>
            <ac:spMk id="12" creationId="{49A23001-B4E8-2283-A9E2-A2F31C384F6C}"/>
          </ac:spMkLst>
        </pc:spChg>
        <pc:spChg chg="add del mod">
          <ac:chgData name="Linden, M van der" userId="7071751e-8507-462b-863d-5bb5459a0324" providerId="ADAL" clId="{A19BD087-AB1A-4F56-A3EC-EF22584A16DE}" dt="2024-09-24T08:51:31.215" v="181" actId="478"/>
          <ac:spMkLst>
            <pc:docMk/>
            <pc:sldMk cId="1780245323" sldId="301"/>
            <ac:spMk id="14" creationId="{8F52F9E7-FAE1-BC16-74E8-B370D1D9E9C0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5" creationId="{6380EF24-644F-6C64-B41A-19D7ADBC078A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6" creationId="{3D7F8FAD-BC95-249C-47ED-0A790FA0CCB9}"/>
          </ac:spMkLst>
        </pc:spChg>
        <pc:picChg chg="del">
          <ac:chgData name="Linden, M van der" userId="7071751e-8507-462b-863d-5bb5459a0324" providerId="ADAL" clId="{A19BD087-AB1A-4F56-A3EC-EF22584A16DE}" dt="2024-09-24T08:38:55.217" v="142" actId="478"/>
          <ac:picMkLst>
            <pc:docMk/>
            <pc:sldMk cId="1780245323" sldId="301"/>
            <ac:picMk id="6" creationId="{9DE6EA65-E0EA-D525-4241-347239B46939}"/>
          </ac:picMkLst>
        </pc:picChg>
        <pc:picChg chg="add del mod">
          <ac:chgData name="Linden, M van der" userId="7071751e-8507-462b-863d-5bb5459a0324" providerId="ADAL" clId="{A19BD087-AB1A-4F56-A3EC-EF22584A16DE}" dt="2024-09-24T08:39:01.553" v="146" actId="478"/>
          <ac:picMkLst>
            <pc:docMk/>
            <pc:sldMk cId="1780245323" sldId="301"/>
            <ac:picMk id="10" creationId="{43C9C82B-C7AC-EFC3-950A-A7FF69EB9A19}"/>
          </ac:picMkLst>
        </pc:picChg>
        <pc:picChg chg="add del mod">
          <ac:chgData name="Linden, M van der" userId="7071751e-8507-462b-863d-5bb5459a0324" providerId="ADAL" clId="{A19BD087-AB1A-4F56-A3EC-EF22584A16DE}" dt="2024-09-24T08:39:53.475" v="149" actId="478"/>
          <ac:picMkLst>
            <pc:docMk/>
            <pc:sldMk cId="1780245323" sldId="301"/>
            <ac:picMk id="17" creationId="{62A805CA-4B56-C640-53AD-7111C7648334}"/>
          </ac:picMkLst>
        </pc:picChg>
        <pc:picChg chg="add del mod">
          <ac:chgData name="Linden, M van der" userId="7071751e-8507-462b-863d-5bb5459a0324" providerId="ADAL" clId="{A19BD087-AB1A-4F56-A3EC-EF22584A16DE}" dt="2024-09-24T08:51:53.093" v="186" actId="478"/>
          <ac:picMkLst>
            <pc:docMk/>
            <pc:sldMk cId="1780245323" sldId="301"/>
            <ac:picMk id="19" creationId="{F3BC784B-CE05-5658-3636-CA9D8F1669AF}"/>
          </ac:picMkLst>
        </pc:picChg>
        <pc:picChg chg="add del mod">
          <ac:chgData name="Linden, M van der" userId="7071751e-8507-462b-863d-5bb5459a0324" providerId="ADAL" clId="{A19BD087-AB1A-4F56-A3EC-EF22584A16DE}" dt="2024-09-24T08:53:01.561" v="191" actId="478"/>
          <ac:picMkLst>
            <pc:docMk/>
            <pc:sldMk cId="1780245323" sldId="301"/>
            <ac:picMk id="21" creationId="{55396B2F-84ED-800C-F718-2D46BB63D537}"/>
          </ac:picMkLst>
        </pc:picChg>
        <pc:picChg chg="add mod">
          <ac:chgData name="Linden, M van der" userId="7071751e-8507-462b-863d-5bb5459a0324" providerId="ADAL" clId="{A19BD087-AB1A-4F56-A3EC-EF22584A16DE}" dt="2024-09-24T08:53:16.108" v="195" actId="1076"/>
          <ac:picMkLst>
            <pc:docMk/>
            <pc:sldMk cId="1780245323" sldId="301"/>
            <ac:picMk id="23" creationId="{4836EFA3-9F5E-03A0-9045-CA76F24D58DC}"/>
          </ac:picMkLst>
        </pc:picChg>
        <pc:picChg chg="add mod">
          <ac:chgData name="Linden, M van der" userId="7071751e-8507-462b-863d-5bb5459a0324" providerId="ADAL" clId="{A19BD087-AB1A-4F56-A3EC-EF22584A16DE}" dt="2024-09-24T08:53:47.268" v="200" actId="14100"/>
          <ac:picMkLst>
            <pc:docMk/>
            <pc:sldMk cId="1780245323" sldId="301"/>
            <ac:picMk id="25" creationId="{EDA0986C-B2F9-9E80-C27E-4D2E002059AB}"/>
          </ac:picMkLst>
        </pc:picChg>
      </pc:sldChg>
      <pc:sldChg chg="addSp delSp modSp del mod">
        <pc:chgData name="Linden, M van der" userId="7071751e-8507-462b-863d-5bb5459a0324" providerId="ADAL" clId="{A19BD087-AB1A-4F56-A3EC-EF22584A16DE}" dt="2024-09-24T09:08:09.675" v="335" actId="47"/>
        <pc:sldMkLst>
          <pc:docMk/>
          <pc:sldMk cId="2450154361" sldId="302"/>
        </pc:sldMkLst>
        <pc:spChg chg="del mod">
          <ac:chgData name="Linden, M van der" userId="7071751e-8507-462b-863d-5bb5459a0324" providerId="ADAL" clId="{A19BD087-AB1A-4F56-A3EC-EF22584A16DE}" dt="2024-09-24T09:01:32.031" v="202" actId="478"/>
          <ac:spMkLst>
            <pc:docMk/>
            <pc:sldMk cId="2450154361" sldId="302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07:43.978" v="330" actId="478"/>
          <ac:spMkLst>
            <pc:docMk/>
            <pc:sldMk cId="2450154361" sldId="302"/>
            <ac:spMk id="4" creationId="{EBFB5602-C44A-367C-337E-BE7358EA4B3D}"/>
          </ac:spMkLst>
        </pc:spChg>
        <pc:spChg chg="add del mod">
          <ac:chgData name="Linden, M van der" userId="7071751e-8507-462b-863d-5bb5459a0324" providerId="ADAL" clId="{A19BD087-AB1A-4F56-A3EC-EF22584A16DE}" dt="2024-09-24T09:08:01.565" v="334" actId="478"/>
          <ac:spMkLst>
            <pc:docMk/>
            <pc:sldMk cId="2450154361" sldId="302"/>
            <ac:spMk id="12" creationId="{5C03E545-26E3-4D86-0CD5-4AC43D2448DB}"/>
          </ac:spMkLst>
        </pc:spChg>
        <pc:spChg chg="add del mod">
          <ac:chgData name="Linden, M van der" userId="7071751e-8507-462b-863d-5bb5459a0324" providerId="ADAL" clId="{A19BD087-AB1A-4F56-A3EC-EF22584A16DE}" dt="2024-09-24T09:07:45.765" v="331" actId="478"/>
          <ac:spMkLst>
            <pc:docMk/>
            <pc:sldMk cId="2450154361" sldId="302"/>
            <ac:spMk id="14" creationId="{D63E4476-27F2-EF38-FBAE-88D4741153E4}"/>
          </ac:spMkLst>
        </pc:spChg>
        <pc:picChg chg="add del mod">
          <ac:chgData name="Linden, M van der" userId="7071751e-8507-462b-863d-5bb5459a0324" providerId="ADAL" clId="{A19BD087-AB1A-4F56-A3EC-EF22584A16DE}" dt="2024-09-24T09:02:10.403" v="243" actId="478"/>
          <ac:picMkLst>
            <pc:docMk/>
            <pc:sldMk cId="2450154361" sldId="302"/>
            <ac:picMk id="6" creationId="{571E361D-BD2C-F520-5544-C1F84E5266D2}"/>
          </ac:picMkLst>
        </pc:picChg>
        <pc:picChg chg="del">
          <ac:chgData name="Linden, M van der" userId="7071751e-8507-462b-863d-5bb5459a0324" providerId="ADAL" clId="{A19BD087-AB1A-4F56-A3EC-EF22584A16DE}" dt="2024-09-24T09:01:53.341" v="238" actId="478"/>
          <ac:picMkLst>
            <pc:docMk/>
            <pc:sldMk cId="2450154361" sldId="302"/>
            <ac:picMk id="7" creationId="{60FC9DC6-CBE2-7CD8-86FB-77328FCA1F2B}"/>
          </ac:picMkLst>
        </pc:picChg>
        <pc:picChg chg="add del mod">
          <ac:chgData name="Linden, M van der" userId="7071751e-8507-462b-863d-5bb5459a0324" providerId="ADAL" clId="{A19BD087-AB1A-4F56-A3EC-EF22584A16DE}" dt="2024-09-24T09:07:50.190" v="333" actId="478"/>
          <ac:picMkLst>
            <pc:docMk/>
            <pc:sldMk cId="2450154361" sldId="302"/>
            <ac:picMk id="9" creationId="{08837F09-C8A1-1700-E914-7AB3573BC10D}"/>
          </ac:picMkLst>
        </pc:picChg>
        <pc:picChg chg="add del mod">
          <ac:chgData name="Linden, M van der" userId="7071751e-8507-462b-863d-5bb5459a0324" providerId="ADAL" clId="{A19BD087-AB1A-4F56-A3EC-EF22584A16DE}" dt="2024-09-24T09:07:47.070" v="332" actId="478"/>
          <ac:picMkLst>
            <pc:docMk/>
            <pc:sldMk cId="2450154361" sldId="302"/>
            <ac:picMk id="11" creationId="{2158785A-4920-B78B-ED11-9E0592AE65D8}"/>
          </ac:picMkLst>
        </pc:picChg>
      </pc:sldChg>
      <pc:sldChg chg="del">
        <pc:chgData name="Linden, M van der" userId="7071751e-8507-462b-863d-5bb5459a0324" providerId="ADAL" clId="{A19BD087-AB1A-4F56-A3EC-EF22584A16DE}" dt="2024-09-24T09:03:54.967" v="300" actId="47"/>
        <pc:sldMkLst>
          <pc:docMk/>
          <pc:sldMk cId="1420448832" sldId="303"/>
        </pc:sldMkLst>
      </pc:sldChg>
      <pc:sldChg chg="addSp delSp modSp mod">
        <pc:chgData name="Linden, M van der" userId="7071751e-8507-462b-863d-5bb5459a0324" providerId="ADAL" clId="{A19BD087-AB1A-4F56-A3EC-EF22584A16DE}" dt="2024-09-24T09:22:08.485" v="412" actId="20577"/>
        <pc:sldMkLst>
          <pc:docMk/>
          <pc:sldMk cId="1615269038" sldId="304"/>
        </pc:sldMkLst>
        <pc:spChg chg="mod">
          <ac:chgData name="Linden, M van der" userId="7071751e-8507-462b-863d-5bb5459a0324" providerId="ADAL" clId="{A19BD087-AB1A-4F56-A3EC-EF22584A16DE}" dt="2024-09-24T09:05:08.135" v="327" actId="20577"/>
          <ac:spMkLst>
            <pc:docMk/>
            <pc:sldMk cId="1615269038" sldId="30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09-24T09:22:08.485" v="412" actId="20577"/>
          <ac:spMkLst>
            <pc:docMk/>
            <pc:sldMk cId="1615269038" sldId="304"/>
            <ac:spMk id="4" creationId="{637126FA-B43D-E61E-7E31-D4A339FD67AE}"/>
          </ac:spMkLst>
        </pc:spChg>
        <pc:picChg chg="del">
          <ac:chgData name="Linden, M van der" userId="7071751e-8507-462b-863d-5bb5459a0324" providerId="ADAL" clId="{A19BD087-AB1A-4F56-A3EC-EF22584A16DE}" dt="2024-09-24T09:05:10.700" v="328" actId="478"/>
          <ac:picMkLst>
            <pc:docMk/>
            <pc:sldMk cId="1615269038" sldId="304"/>
            <ac:picMk id="5" creationId="{5E50848E-0F1B-86BA-DAC6-9BC83EAC16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9:25:30.923" v="485" actId="5793"/>
        <pc:sldMkLst>
          <pc:docMk/>
          <pc:sldMk cId="983759555" sldId="305"/>
        </pc:sldMkLst>
        <pc:spChg chg="mod">
          <ac:chgData name="Linden, M van der" userId="7071751e-8507-462b-863d-5bb5459a0324" providerId="ADAL" clId="{A19BD087-AB1A-4F56-A3EC-EF22584A16DE}" dt="2024-09-24T09:25:03.985" v="477" actId="20577"/>
          <ac:spMkLst>
            <pc:docMk/>
            <pc:sldMk cId="983759555" sldId="305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25:18.507" v="481" actId="478"/>
          <ac:spMkLst>
            <pc:docMk/>
            <pc:sldMk cId="983759555" sldId="305"/>
            <ac:spMk id="5" creationId="{8364ED42-CF0C-99CA-BF61-284A7CA5713A}"/>
          </ac:spMkLst>
        </pc:spChg>
        <pc:spChg chg="add mod">
          <ac:chgData name="Linden, M van der" userId="7071751e-8507-462b-863d-5bb5459a0324" providerId="ADAL" clId="{A19BD087-AB1A-4F56-A3EC-EF22584A16DE}" dt="2024-09-24T09:25:30.923" v="485" actId="5793"/>
          <ac:spMkLst>
            <pc:docMk/>
            <pc:sldMk cId="983759555" sldId="305"/>
            <ac:spMk id="7" creationId="{82541082-B034-16D5-34D3-00AC3DBD5954}"/>
          </ac:spMkLst>
        </pc:spChg>
        <pc:picChg chg="del">
          <ac:chgData name="Linden, M van der" userId="7071751e-8507-462b-863d-5bb5459a0324" providerId="ADAL" clId="{A19BD087-AB1A-4F56-A3EC-EF22584A16DE}" dt="2024-09-24T09:25:06.008" v="478" actId="478"/>
          <ac:picMkLst>
            <pc:docMk/>
            <pc:sldMk cId="983759555" sldId="305"/>
            <ac:picMk id="4" creationId="{395D8F08-5DEB-C033-8CF8-6C7B1100C9CC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896311562" sldId="306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834597884" sldId="307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016588225" sldId="308"/>
        </pc:sldMkLst>
      </pc:sldChg>
      <pc:sldChg chg="addSp delSp modSp add mod">
        <pc:chgData name="Linden, M van der" userId="7071751e-8507-462b-863d-5bb5459a0324" providerId="ADAL" clId="{A19BD087-AB1A-4F56-A3EC-EF22584A16DE}" dt="2024-09-24T09:32:24.154" v="503" actId="166"/>
        <pc:sldMkLst>
          <pc:docMk/>
          <pc:sldMk cId="838850443" sldId="309"/>
        </pc:sldMkLst>
        <pc:spChg chg="mod">
          <ac:chgData name="Linden, M van der" userId="7071751e-8507-462b-863d-5bb5459a0324" providerId="ADAL" clId="{A19BD087-AB1A-4F56-A3EC-EF22584A16DE}" dt="2024-09-24T09:20:22.247" v="384" actId="20577"/>
          <ac:spMkLst>
            <pc:docMk/>
            <pc:sldMk cId="838850443" sldId="309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A19BD087-AB1A-4F56-A3EC-EF22584A16DE}" dt="2024-09-24T09:20:37.170" v="385" actId="478"/>
          <ac:picMkLst>
            <pc:docMk/>
            <pc:sldMk cId="838850443" sldId="309"/>
            <ac:picMk id="3" creationId="{6F81B8B0-6328-D2DB-25E0-AAB562D819A2}"/>
          </ac:picMkLst>
        </pc:picChg>
        <pc:picChg chg="add mod ord">
          <ac:chgData name="Linden, M van der" userId="7071751e-8507-462b-863d-5bb5459a0324" providerId="ADAL" clId="{A19BD087-AB1A-4F56-A3EC-EF22584A16DE}" dt="2024-09-24T09:32:24.154" v="503" actId="166"/>
          <ac:picMkLst>
            <pc:docMk/>
            <pc:sldMk cId="838850443" sldId="309"/>
            <ac:picMk id="5" creationId="{9507FFEB-06AC-4F6F-94E3-09D58408BB83}"/>
          </ac:picMkLst>
        </pc:picChg>
        <pc:picChg chg="add del mod">
          <ac:chgData name="Linden, M van der" userId="7071751e-8507-462b-863d-5bb5459a0324" providerId="ADAL" clId="{A19BD087-AB1A-4F56-A3EC-EF22584A16DE}" dt="2024-09-24T09:32:05.447" v="498" actId="478"/>
          <ac:picMkLst>
            <pc:docMk/>
            <pc:sldMk cId="838850443" sldId="309"/>
            <ac:picMk id="7" creationId="{4D9E7ECB-102B-C730-1F07-5EE71DFC5B9C}"/>
          </ac:picMkLst>
        </pc:picChg>
        <pc:picChg chg="add mod">
          <ac:chgData name="Linden, M van der" userId="7071751e-8507-462b-863d-5bb5459a0324" providerId="ADAL" clId="{A19BD087-AB1A-4F56-A3EC-EF22584A16DE}" dt="2024-09-24T09:32:18.381" v="502" actId="1076"/>
          <ac:picMkLst>
            <pc:docMk/>
            <pc:sldMk cId="838850443" sldId="309"/>
            <ac:picMk id="9" creationId="{B80BFDEF-8219-4EAF-1360-54672B764810}"/>
          </ac:picMkLst>
        </pc:picChg>
        <pc:picChg chg="del">
          <ac:chgData name="Linden, M van der" userId="7071751e-8507-462b-863d-5bb5459a0324" providerId="ADAL" clId="{A19BD087-AB1A-4F56-A3EC-EF22584A16DE}" dt="2024-09-24T09:19:12.736" v="364" actId="478"/>
          <ac:picMkLst>
            <pc:docMk/>
            <pc:sldMk cId="838850443" sldId="309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A19BD087-AB1A-4F56-A3EC-EF22584A16DE}" dt="2024-09-24T09:19:27.715" v="369" actId="478"/>
          <ac:picMkLst>
            <pc:docMk/>
            <pc:sldMk cId="838850443" sldId="309"/>
            <ac:picMk id="25" creationId="{EDA0986C-B2F9-9E80-C27E-4D2E002059AB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27:14.190" v="488" actId="20577"/>
        <pc:sldMkLst>
          <pc:docMk/>
          <pc:sldMk cId="1393335028" sldId="310"/>
        </pc:sldMkLst>
        <pc:spChg chg="mod">
          <ac:chgData name="Linden, M van der" userId="7071751e-8507-462b-863d-5bb5459a0324" providerId="ADAL" clId="{A19BD087-AB1A-4F56-A3EC-EF22584A16DE}" dt="2024-09-24T09:27:14.190" v="488" actId="20577"/>
          <ac:spMkLst>
            <pc:docMk/>
            <pc:sldMk cId="1393335028" sldId="310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A19BD087-AB1A-4F56-A3EC-EF22584A16DE}" dt="2024-09-24T09:22:25.341" v="415" actId="478"/>
          <ac:spMkLst>
            <pc:docMk/>
            <pc:sldMk cId="1393335028" sldId="310"/>
            <ac:spMk id="4" creationId="{637126FA-B43D-E61E-7E31-D4A339FD67AE}"/>
          </ac:spMkLst>
        </pc:spChg>
        <pc:spChg chg="add mod">
          <ac:chgData name="Linden, M van der" userId="7071751e-8507-462b-863d-5bb5459a0324" providerId="ADAL" clId="{A19BD087-AB1A-4F56-A3EC-EF22584A16DE}" dt="2024-09-24T09:24:10.345" v="449" actId="20577"/>
          <ac:spMkLst>
            <pc:docMk/>
            <pc:sldMk cId="1393335028" sldId="310"/>
            <ac:spMk id="5" creationId="{DF295A1D-8F83-036B-8F00-A3BD2DC89952}"/>
          </ac:spMkLst>
        </pc:spChg>
      </pc:sldChg>
      <pc:sldChg chg="addSp delSp modSp add mod">
        <pc:chgData name="Linden, M van der" userId="7071751e-8507-462b-863d-5bb5459a0324" providerId="ADAL" clId="{A19BD087-AB1A-4F56-A3EC-EF22584A16DE}" dt="2024-09-24T09:34:53.577" v="513" actId="14100"/>
        <pc:sldMkLst>
          <pc:docMk/>
          <pc:sldMk cId="3640954474" sldId="311"/>
        </pc:sldMkLst>
        <pc:spChg chg="del mod">
          <ac:chgData name="Linden, M van der" userId="7071751e-8507-462b-863d-5bb5459a0324" providerId="ADAL" clId="{A19BD087-AB1A-4F56-A3EC-EF22584A16DE}" dt="2024-09-24T09:31:08.192" v="492" actId="478"/>
          <ac:spMkLst>
            <pc:docMk/>
            <pc:sldMk cId="3640954474" sldId="311"/>
            <ac:spMk id="7" creationId="{82541082-B034-16D5-34D3-00AC3DBD5954}"/>
          </ac:spMkLst>
        </pc:spChg>
        <pc:picChg chg="add mod">
          <ac:chgData name="Linden, M van der" userId="7071751e-8507-462b-863d-5bb5459a0324" providerId="ADAL" clId="{A19BD087-AB1A-4F56-A3EC-EF22584A16DE}" dt="2024-09-24T09:31:25.037" v="497" actId="1076"/>
          <ac:picMkLst>
            <pc:docMk/>
            <pc:sldMk cId="3640954474" sldId="311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4:32.746" v="508" actId="14100"/>
          <ac:picMkLst>
            <pc:docMk/>
            <pc:sldMk cId="3640954474" sldId="311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4:53.577" v="513" actId="14100"/>
          <ac:picMkLst>
            <pc:docMk/>
            <pc:sldMk cId="3640954474" sldId="311"/>
            <ac:picMk id="9" creationId="{77321647-B012-A43E-FE5A-A4C90C281338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43:04.660" v="558" actId="1076"/>
        <pc:sldMkLst>
          <pc:docMk/>
          <pc:sldMk cId="778015011" sldId="312"/>
        </pc:sldMkLst>
        <pc:spChg chg="mod">
          <ac:chgData name="Linden, M van der" userId="7071751e-8507-462b-863d-5bb5459a0324" providerId="ADAL" clId="{A19BD087-AB1A-4F56-A3EC-EF22584A16DE}" dt="2024-09-24T09:41:12.446" v="542" actId="20577"/>
          <ac:spMkLst>
            <pc:docMk/>
            <pc:sldMk cId="778015011" sldId="312"/>
            <ac:spMk id="2" creationId="{FC024334-2AFE-21C6-CB4E-75CCA617D62E}"/>
          </ac:spMkLst>
        </pc:spChg>
        <pc:picChg chg="del">
          <ac:chgData name="Linden, M van der" userId="7071751e-8507-462b-863d-5bb5459a0324" providerId="ADAL" clId="{A19BD087-AB1A-4F56-A3EC-EF22584A16DE}" dt="2024-09-24T09:38:58.763" v="516" actId="478"/>
          <ac:picMkLst>
            <pc:docMk/>
            <pc:sldMk cId="778015011" sldId="312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9:16.232" v="521" actId="14100"/>
          <ac:picMkLst>
            <pc:docMk/>
            <pc:sldMk cId="778015011" sldId="312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09:39:22.404" v="522" actId="478"/>
          <ac:picMkLst>
            <pc:docMk/>
            <pc:sldMk cId="778015011" sldId="312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9:48.182" v="528" actId="14100"/>
          <ac:picMkLst>
            <pc:docMk/>
            <pc:sldMk cId="778015011" sldId="312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41:16.773" v="543" actId="478"/>
          <ac:picMkLst>
            <pc:docMk/>
            <pc:sldMk cId="778015011" sldId="312"/>
            <ac:picMk id="9" creationId="{77321647-B012-A43E-FE5A-A4C90C281338}"/>
          </ac:picMkLst>
        </pc:picChg>
        <pc:picChg chg="add mod">
          <ac:chgData name="Linden, M van der" userId="7071751e-8507-462b-863d-5bb5459a0324" providerId="ADAL" clId="{A19BD087-AB1A-4F56-A3EC-EF22584A16DE}" dt="2024-09-24T09:43:04.660" v="558" actId="1076"/>
          <ac:picMkLst>
            <pc:docMk/>
            <pc:sldMk cId="778015011" sldId="312"/>
            <ac:picMk id="11" creationId="{A04595C2-7D45-AA23-BC04-D597C5107598}"/>
          </ac:picMkLst>
        </pc:picChg>
        <pc:picChg chg="add mod">
          <ac:chgData name="Linden, M van der" userId="7071751e-8507-462b-863d-5bb5459a0324" providerId="ADAL" clId="{A19BD087-AB1A-4F56-A3EC-EF22584A16DE}" dt="2024-09-24T09:43:01.292" v="557" actId="14100"/>
          <ac:picMkLst>
            <pc:docMk/>
            <pc:sldMk cId="778015011" sldId="312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51:14.223" v="580" actId="14100"/>
        <pc:sldMkLst>
          <pc:docMk/>
          <pc:sldMk cId="492805998" sldId="313"/>
        </pc:sldMkLst>
        <pc:picChg chg="add mod ord">
          <ac:chgData name="Linden, M van der" userId="7071751e-8507-462b-863d-5bb5459a0324" providerId="ADAL" clId="{A19BD087-AB1A-4F56-A3EC-EF22584A16DE}" dt="2024-09-24T09:50:44.207" v="572" actId="166"/>
          <ac:picMkLst>
            <pc:docMk/>
            <pc:sldMk cId="492805998" sldId="313"/>
            <ac:picMk id="4" creationId="{F45DECBC-AADC-87A6-31FF-D66676D8046D}"/>
          </ac:picMkLst>
        </pc:picChg>
        <pc:picChg chg="mod ord">
          <ac:chgData name="Linden, M van der" userId="7071751e-8507-462b-863d-5bb5459a0324" providerId="ADAL" clId="{A19BD087-AB1A-4F56-A3EC-EF22584A16DE}" dt="2024-09-24T09:50:51.257" v="575" actId="14100"/>
          <ac:picMkLst>
            <pc:docMk/>
            <pc:sldMk cId="492805998" sldId="313"/>
            <ac:picMk id="5" creationId="{85616A82-B996-1E13-5BCB-D8E43C550FA2}"/>
          </ac:picMkLst>
        </pc:picChg>
        <pc:picChg chg="add mod">
          <ac:chgData name="Linden, M van der" userId="7071751e-8507-462b-863d-5bb5459a0324" providerId="ADAL" clId="{A19BD087-AB1A-4F56-A3EC-EF22584A16DE}" dt="2024-09-24T09:51:14.223" v="580" actId="14100"/>
          <ac:picMkLst>
            <pc:docMk/>
            <pc:sldMk cId="492805998" sldId="313"/>
            <ac:picMk id="7" creationId="{C9816A36-A9AA-50FA-3A6C-B5532E43F3C2}"/>
          </ac:picMkLst>
        </pc:picChg>
        <pc:picChg chg="del">
          <ac:chgData name="Linden, M van der" userId="7071751e-8507-462b-863d-5bb5459a0324" providerId="ADAL" clId="{A19BD087-AB1A-4F56-A3EC-EF22584A16DE}" dt="2024-09-24T09:50:33.762" v="568" actId="478"/>
          <ac:picMkLst>
            <pc:docMk/>
            <pc:sldMk cId="492805998" sldId="313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50:04.986" v="560" actId="478"/>
          <ac:picMkLst>
            <pc:docMk/>
            <pc:sldMk cId="492805998" sldId="313"/>
            <ac:picMk id="11" creationId="{A04595C2-7D45-AA23-BC04-D597C5107598}"/>
          </ac:picMkLst>
        </pc:picChg>
        <pc:picChg chg="del">
          <ac:chgData name="Linden, M van der" userId="7071751e-8507-462b-863d-5bb5459a0324" providerId="ADAL" clId="{A19BD087-AB1A-4F56-A3EC-EF22584A16DE}" dt="2024-09-24T09:50:05.889" v="561" actId="478"/>
          <ac:picMkLst>
            <pc:docMk/>
            <pc:sldMk cId="492805998" sldId="313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10-01T09:08:43.855" v="726" actId="20577"/>
        <pc:sldMkLst>
          <pc:docMk/>
          <pc:sldMk cId="586310356" sldId="314"/>
        </pc:sldMkLst>
        <pc:spChg chg="mod">
          <ac:chgData name="Linden, M van der" userId="7071751e-8507-462b-863d-5bb5459a0324" providerId="ADAL" clId="{A19BD087-AB1A-4F56-A3EC-EF22584A16DE}" dt="2024-09-24T10:59:02.940" v="591" actId="20577"/>
          <ac:spMkLst>
            <pc:docMk/>
            <pc:sldMk cId="586310356" sldId="31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10-01T09:08:43.855" v="726" actId="20577"/>
          <ac:spMkLst>
            <pc:docMk/>
            <pc:sldMk cId="586310356" sldId="314"/>
            <ac:spMk id="3" creationId="{795C926A-F1B0-7353-39FA-78C755753CF2}"/>
          </ac:spMkLst>
        </pc:spChg>
        <pc:picChg chg="del">
          <ac:chgData name="Linden, M van der" userId="7071751e-8507-462b-863d-5bb5459a0324" providerId="ADAL" clId="{A19BD087-AB1A-4F56-A3EC-EF22584A16DE}" dt="2024-09-24T10:59:05.193" v="592" actId="478"/>
          <ac:picMkLst>
            <pc:docMk/>
            <pc:sldMk cId="586310356" sldId="314"/>
            <ac:picMk id="4" creationId="{F45DECBC-AADC-87A6-31FF-D66676D8046D}"/>
          </ac:picMkLst>
        </pc:picChg>
        <pc:picChg chg="del">
          <ac:chgData name="Linden, M van der" userId="7071751e-8507-462b-863d-5bb5459a0324" providerId="ADAL" clId="{A19BD087-AB1A-4F56-A3EC-EF22584A16DE}" dt="2024-09-24T10:59:07.637" v="594" actId="478"/>
          <ac:picMkLst>
            <pc:docMk/>
            <pc:sldMk cId="586310356" sldId="314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10:59:06.850" v="593" actId="478"/>
          <ac:picMkLst>
            <pc:docMk/>
            <pc:sldMk cId="586310356" sldId="314"/>
            <ac:picMk id="7" creationId="{C9816A36-A9AA-50FA-3A6C-B5532E43F3C2}"/>
          </ac:picMkLst>
        </pc:picChg>
      </pc:sldChg>
    </pc:docChg>
  </pc:docChgLst>
  <pc:docChgLst>
    <pc:chgData name="Linden, M van der" userId="7071751e-8507-462b-863d-5bb5459a0324" providerId="ADAL" clId="{162F9E3E-B53D-4FE7-BED1-6C374CCBBAD6}"/>
    <pc:docChg chg="delSld">
      <pc:chgData name="Linden, M van der" userId="7071751e-8507-462b-863d-5bb5459a0324" providerId="ADAL" clId="{162F9E3E-B53D-4FE7-BED1-6C374CCBBAD6}" dt="2024-09-20T11:02:44.850" v="0" actId="47"/>
      <pc:docMkLst>
        <pc:docMk/>
      </pc:docMkLst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345683289" sldId="25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668817135" sldId="262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4190369250" sldId="285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428499279" sldId="297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158794270" sldId="29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777182710" sldId="29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811081548" sldId="30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985427991" sldId="310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605810533" sldId="311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963077232" sldId="31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H6 </a:t>
          </a:r>
          <a:r>
            <a:rPr lang="en-US" dirty="0" err="1"/>
            <a:t>Superglobals</a:t>
          </a:r>
          <a:r>
            <a:rPr lang="en-US" dirty="0"/>
            <a:t> / </a:t>
          </a:r>
          <a:r>
            <a:rPr lang="en-US" dirty="0" err="1"/>
            <a:t>sessies</a:t>
          </a:r>
          <a:endParaRPr lang="en-US" dirty="0"/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Oefening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732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7338" custLinFactNeighborY="-3461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 custLinFactNeighborX="-37112" custLinFactNeighborY="-332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H6 </a:t>
          </a:r>
          <a:r>
            <a:rPr lang="en-US" sz="2200" kern="1200" dirty="0" err="1"/>
            <a:t>Superglobals</a:t>
          </a:r>
          <a:r>
            <a:rPr lang="en-US" sz="2200" kern="1200" dirty="0"/>
            <a:t> / </a:t>
          </a:r>
          <a:r>
            <a:rPr lang="en-US" sz="2200" kern="1200" dirty="0" err="1"/>
            <a:t>sessies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31287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Oefening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07395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9A53-0F86-449F-A30A-22E62B298D84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090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7E15C-11F9-A2E2-68F9-B694254F8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47F7FBD-F3FB-C752-4FD7-71ED056DC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B58B582-ED57-116E-BBE4-4901FB331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2F33DF-95DE-3120-1E30-E346218D7D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9A53-0F86-449F-A30A-22E62B298D84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480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Het beste is om dit</a:t>
            </a:r>
            <a:r>
              <a:rPr lang="nl-NL" baseline="0" dirty="0"/>
              <a:t> voorbeeld kort te bespreken, en daarna live te laten zien. Deze voorbeeld code is gegeven bij het docentenmateriaal. Het gaat om de bestanden</a:t>
            </a:r>
          </a:p>
          <a:p>
            <a:r>
              <a:rPr lang="nl-NL" baseline="0" dirty="0"/>
              <a:t>sessies1.php en sessies2.php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9A53-0F86-449F-A30A-22E62B298D84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666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13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B8649094-A87C-5C68-0290-5DFE730E9E62}"/>
              </a:ext>
            </a:extLst>
          </p:cNvPr>
          <p:cNvSpPr txBox="1"/>
          <p:nvPr/>
        </p:nvSpPr>
        <p:spPr>
          <a:xfrm>
            <a:off x="2298033" y="4819135"/>
            <a:ext cx="6516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https://github.com/ROCMondriaanTIN/sd-p6-lessons.git</a:t>
            </a:r>
          </a:p>
        </p:txBody>
      </p:sp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03512" y="1052736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Functies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991544" y="1844825"/>
            <a:ext cx="8219256" cy="4281339"/>
          </a:xfrm>
        </p:spPr>
        <p:txBody>
          <a:bodyPr/>
          <a:lstStyle/>
          <a:p>
            <a:r>
              <a:rPr lang="nl-NL" dirty="0"/>
              <a:t>Voor het groeperen van code die vaker dan één keer moet worden uitgevoerd</a:t>
            </a:r>
          </a:p>
          <a:p>
            <a:endParaRPr lang="nl-NL" dirty="0"/>
          </a:p>
          <a:p>
            <a:r>
              <a:rPr lang="nl-NL" dirty="0"/>
              <a:t>Veel ingebouwde functies</a:t>
            </a:r>
          </a:p>
          <a:p>
            <a:pPr lvl="1"/>
            <a:r>
              <a:rPr lang="nl-NL" dirty="0"/>
              <a:t>Voor het eenvoudiger maken van het programmeren</a:t>
            </a:r>
          </a:p>
          <a:p>
            <a:pPr lvl="1">
              <a:buNone/>
            </a:pPr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03512" y="1052736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Zelf functies maken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991544" y="1844825"/>
            <a:ext cx="8219256" cy="4281339"/>
          </a:xfrm>
        </p:spPr>
        <p:txBody>
          <a:bodyPr/>
          <a:lstStyle/>
          <a:p>
            <a:r>
              <a:rPr lang="nl-NL" dirty="0"/>
              <a:t>Een functie heeft een naam</a:t>
            </a:r>
          </a:p>
          <a:p>
            <a:pPr lvl="1"/>
            <a:r>
              <a:rPr lang="nl-NL" dirty="0"/>
              <a:t>Hoofdlettergevoelig</a:t>
            </a:r>
          </a:p>
          <a:p>
            <a:pPr lvl="1"/>
            <a:r>
              <a:rPr lang="nl-NL" dirty="0"/>
              <a:t>Niet beginnen met een cijfer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03512" y="1052736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Zelf functies maken – een voorbeeld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991544" y="1844825"/>
            <a:ext cx="8856984" cy="4281339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2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2200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NL" sz="22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 vermenigvuldigen(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$getal1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$getal2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):int {</a:t>
            </a:r>
          </a:p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$product 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$getal1 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$getal2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$product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 vermenigvuldigen(</a:t>
            </a:r>
            <a:r>
              <a:rPr lang="nl-NL" sz="22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nl-NL" sz="22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marL="457200" indent="-457200">
              <a:buNone/>
            </a:pPr>
            <a:endParaRPr lang="nl-NL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03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Zelf functies maken – </a:t>
            </a:r>
            <a:r>
              <a:rPr lang="nl-NL" b="1" dirty="0" err="1"/>
              <a:t>defaultwaarde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991544" y="1844825"/>
            <a:ext cx="9361040" cy="4281339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2000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NL" sz="20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vermenigvuldigen(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$getal1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$getal2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0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):int {</a:t>
            </a:r>
          </a:p>
          <a:p>
            <a:pPr marL="514350" indent="-51435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$product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$getal1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$getal2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14350" indent="-51435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$product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14350" indent="-51435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14350" indent="-51435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514350" indent="-51435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vermenigvuldigen(</a:t>
            </a:r>
            <a:r>
              <a:rPr lang="nl-NL" sz="20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14350" indent="-51435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0034C-69A8-8CDD-D148-B489A5AC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 Sessies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0962B5-1491-F616-01CF-FDBFF101C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Bestudeer het hoofdstuk 6.2 </a:t>
            </a:r>
            <a:r>
              <a:rPr lang="nl-NL" dirty="0" err="1"/>
              <a:t>Superglobals</a:t>
            </a:r>
            <a:r>
              <a:rPr lang="nl-NL" dirty="0"/>
              <a:t> en 6.3 Sessies</a:t>
            </a:r>
          </a:p>
          <a:p>
            <a:r>
              <a:rPr lang="nl-NL" dirty="0"/>
              <a:t>Maak de voorbeeld scripts</a:t>
            </a:r>
          </a:p>
          <a:p>
            <a:r>
              <a:rPr lang="nl-NL" dirty="0"/>
              <a:t>Maak opdracht 1 (sessies), 3 en 4(functies)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649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>
            <a:extLst>
              <a:ext uri="{FF2B5EF4-FFF2-40B4-BE49-F238E27FC236}">
                <a16:creationId xmlns:a16="http://schemas.microsoft.com/office/drawing/2014/main" id="{6A943B8F-7B6C-6588-948D-59C5AC7A9B04}"/>
              </a:ext>
            </a:extLst>
          </p:cNvPr>
          <p:cNvSpPr txBox="1"/>
          <p:nvPr/>
        </p:nvSpPr>
        <p:spPr>
          <a:xfrm>
            <a:off x="2882734" y="6308209"/>
            <a:ext cx="10025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https://www.w3schools.com/php/php_sessions.asp</a:t>
            </a:r>
          </a:p>
        </p:txBody>
      </p:sp>
      <p:pic>
        <p:nvPicPr>
          <p:cNvPr id="1026" name="Picture 2" descr="PHP :: session - getting started with PHP :: EVERDEVEL">
            <a:extLst>
              <a:ext uri="{FF2B5EF4-FFF2-40B4-BE49-F238E27FC236}">
                <a16:creationId xmlns:a16="http://schemas.microsoft.com/office/drawing/2014/main" id="{D72572A9-BFBE-924E-9D19-9A7276EBA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5" y="277524"/>
            <a:ext cx="10763993" cy="605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486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F8E9A-7C94-A154-D094-2D8C19E5E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A76E2-5AE0-5057-0DB0-6E24640E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Flash </a:t>
            </a:r>
            <a:r>
              <a:rPr lang="nl-NL" dirty="0" err="1"/>
              <a:t>message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AAA166-D306-D5DA-406E-88C7F8CFB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Wanneer een formulier (bv </a:t>
            </a:r>
            <a:r>
              <a:rPr lang="nl-NL" dirty="0" err="1"/>
              <a:t>register.php</a:t>
            </a:r>
            <a:r>
              <a:rPr lang="nl-NL" dirty="0"/>
              <a:t> of </a:t>
            </a:r>
            <a:r>
              <a:rPr lang="nl-NL" dirty="0" err="1"/>
              <a:t>purchase.php</a:t>
            </a:r>
            <a:r>
              <a:rPr lang="nl-NL" dirty="0"/>
              <a:t>) klaar is ga je naar een nieuwe pagina (bv </a:t>
            </a:r>
            <a:r>
              <a:rPr lang="nl-NL" dirty="0" err="1"/>
              <a:t>index.php</a:t>
            </a:r>
            <a:r>
              <a:rPr lang="nl-NL" dirty="0"/>
              <a:t>) De homepage van de applicatie wordt meestal landingspage genoemd.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 descr="Afbeelding met tekst, schermopname&#10;&#10;Automatisch gegenereerde beschrijving">
            <a:extLst>
              <a:ext uri="{FF2B5EF4-FFF2-40B4-BE49-F238E27FC236}">
                <a16:creationId xmlns:a16="http://schemas.microsoft.com/office/drawing/2014/main" id="{488CA250-E885-5B8F-B808-BB682973B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75" y="3429000"/>
            <a:ext cx="951090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88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1216B-F6DC-3FFF-5FEC-1373CF495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E60E9-7A62-9C96-5B9A-1E213536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Flash </a:t>
            </a:r>
            <a:r>
              <a:rPr lang="nl-NL" dirty="0" err="1"/>
              <a:t>message</a:t>
            </a:r>
            <a:r>
              <a:rPr lang="nl-NL" dirty="0"/>
              <a:t> (1/2)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9DEB5D-586C-4AC5-5116-8494127D2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705304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Flash melding toevoegen na registratie (</a:t>
            </a:r>
            <a:r>
              <a:rPr lang="nl-NL" dirty="0" err="1"/>
              <a:t>register.php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Afbeelding 5" descr="Afbeelding met tekst, Lettertype, wit, Graphics&#10;&#10;Automatisch gegenereerde beschrijving">
            <a:extLst>
              <a:ext uri="{FF2B5EF4-FFF2-40B4-BE49-F238E27FC236}">
                <a16:creationId xmlns:a16="http://schemas.microsoft.com/office/drawing/2014/main" id="{DCE70AF6-BF8F-5F44-568C-723335944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88" y="3114631"/>
            <a:ext cx="3249652" cy="983840"/>
          </a:xfrm>
          <a:prstGeom prst="rect">
            <a:avLst/>
          </a:prstGeom>
        </p:spPr>
      </p:pic>
      <p:pic>
        <p:nvPicPr>
          <p:cNvPr id="8" name="Afbeelding 7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3A7CC6D2-9B68-6820-892A-69E1B1E7C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68" y="2665868"/>
            <a:ext cx="6363588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97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C1340-B49E-97CE-AC55-9BF371466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88E36-DDCE-0344-9A30-394FA84E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Flash </a:t>
            </a:r>
            <a:r>
              <a:rPr lang="nl-NL" dirty="0" err="1"/>
              <a:t>message</a:t>
            </a:r>
            <a:r>
              <a:rPr lang="nl-NL" dirty="0"/>
              <a:t> (2/2)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09CDD1-1AF8-2602-EC8F-6D869B169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7053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/>
              <a:t>Flash melding tonen in </a:t>
            </a:r>
            <a:r>
              <a:rPr lang="nl-NL" dirty="0" err="1"/>
              <a:t>index.php</a:t>
            </a:r>
            <a:r>
              <a:rPr lang="nl-NL" dirty="0"/>
              <a:t> (let op: </a:t>
            </a:r>
            <a:r>
              <a:rPr lang="nl-NL" dirty="0" err="1"/>
              <a:t>message</a:t>
            </a:r>
            <a:r>
              <a:rPr lang="nl-NL" dirty="0"/>
              <a:t> wordt na tonen verwijderd)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Afbeelding 5" descr="Afbeelding met tekst, Lettertype, wit, Graphics&#10;&#10;Automatisch gegenereerde beschrijving">
            <a:extLst>
              <a:ext uri="{FF2B5EF4-FFF2-40B4-BE49-F238E27FC236}">
                <a16:creationId xmlns:a16="http://schemas.microsoft.com/office/drawing/2014/main" id="{533143E2-1D5E-543D-243D-8EF154926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0" y="2820716"/>
            <a:ext cx="3249652" cy="983840"/>
          </a:xfrm>
          <a:prstGeom prst="rect">
            <a:avLst/>
          </a:prstGeom>
        </p:spPr>
      </p:pic>
      <p:pic>
        <p:nvPicPr>
          <p:cNvPr id="5" name="Afbeelding 4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D692DB63-FCB3-B5F0-459A-D79395EE9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436" y="2665868"/>
            <a:ext cx="6496957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3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DCCC0-5A7B-092E-06A1-8536492BC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C3D56-CB26-9D12-0733-0C08AE96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 </a:t>
            </a:r>
            <a:r>
              <a:rPr lang="nl-NL" dirty="0" err="1"/>
              <a:t>FLashMessage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1402AE-4CAA-EE5B-A13E-B24D8B3A6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Maak een homepage welke flash-</a:t>
            </a:r>
            <a:r>
              <a:rPr lang="nl-NL" dirty="0" err="1"/>
              <a:t>messages</a:t>
            </a:r>
            <a:r>
              <a:rPr lang="nl-NL" dirty="0"/>
              <a:t> kan laten zien</a:t>
            </a:r>
          </a:p>
          <a:p>
            <a:r>
              <a:rPr lang="nl-NL" dirty="0"/>
              <a:t>Maak een </a:t>
            </a:r>
            <a:r>
              <a:rPr lang="nl-NL" dirty="0" err="1"/>
              <a:t>insert</a:t>
            </a:r>
            <a:r>
              <a:rPr lang="nl-NL" dirty="0"/>
              <a:t> pagina voor bijvoorbeeld fietsen. </a:t>
            </a:r>
          </a:p>
          <a:p>
            <a:r>
              <a:rPr lang="nl-NL" dirty="0"/>
              <a:t>Wanneer de fiets succesvol is toegevoegd laat je een flash </a:t>
            </a:r>
            <a:r>
              <a:rPr lang="nl-NL" dirty="0" err="1"/>
              <a:t>message</a:t>
            </a:r>
            <a:r>
              <a:rPr lang="nl-NL" dirty="0"/>
              <a:t> zien op de homepage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932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les?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19767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180674" y="551993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 err="1"/>
              <a:t>Superglobals</a:t>
            </a:r>
            <a:r>
              <a:rPr lang="nl-NL" b="1" dirty="0"/>
              <a:t> h6 boek</a:t>
            </a:r>
          </a:p>
        </p:txBody>
      </p:sp>
      <p:pic>
        <p:nvPicPr>
          <p:cNvPr id="5" name="Afbeelding 4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882131E5-FBAC-C91C-CBA8-2B9435F34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74" y="1606513"/>
            <a:ext cx="9830652" cy="50601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03512" y="1052736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 err="1"/>
              <a:t>Superglobals</a:t>
            </a:r>
            <a:r>
              <a:rPr lang="nl-NL" b="1" dirty="0"/>
              <a:t> – een voorbeeld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991544" y="1844825"/>
            <a:ext cx="8219256" cy="4281339"/>
          </a:xfrm>
        </p:spPr>
        <p:txBody>
          <a:bodyPr/>
          <a:lstStyle/>
          <a:p>
            <a:pPr marL="314325" indent="-314325"/>
            <a:r>
              <a:rPr lang="nl-NL" dirty="0"/>
              <a:t>Geeft informatie over de internet browser  en het besturingssysteem van de bezoeker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2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2200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$_SERVER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2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'HTTP_USER_AGENT'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D6D4BBB-2087-837C-3748-958E243D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46" y="5085185"/>
            <a:ext cx="11491901" cy="33412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BBF73D8-DBAD-F96E-1110-D56C2E9EF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46" y="5912427"/>
            <a:ext cx="8626588" cy="35055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B5FA9952-5B6E-045B-5423-AF1931EAF4E2}"/>
              </a:ext>
            </a:extLst>
          </p:cNvPr>
          <p:cNvSpPr txBox="1"/>
          <p:nvPr/>
        </p:nvSpPr>
        <p:spPr>
          <a:xfrm>
            <a:off x="573846" y="461051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Edge</a:t>
            </a:r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ADFEE4D-D0AC-FDEB-1A71-CE00D2F61B66}"/>
              </a:ext>
            </a:extLst>
          </p:cNvPr>
          <p:cNvSpPr txBox="1"/>
          <p:nvPr/>
        </p:nvSpPr>
        <p:spPr>
          <a:xfrm>
            <a:off x="607574" y="5524650"/>
            <a:ext cx="99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Chrome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F5E841F8-F4F4-3FD4-C010-C749EC49A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3" y="354850"/>
            <a:ext cx="11788081" cy="4192212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C3881621-2CED-D1D0-B780-C26330FB362C}"/>
              </a:ext>
            </a:extLst>
          </p:cNvPr>
          <p:cNvSpPr txBox="1"/>
          <p:nvPr/>
        </p:nvSpPr>
        <p:spPr>
          <a:xfrm>
            <a:off x="697832" y="4800600"/>
            <a:ext cx="405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http://example.com/blog/21</a:t>
            </a:r>
          </a:p>
        </p:txBody>
      </p:sp>
    </p:spTree>
    <p:extLst>
      <p:ext uri="{BB962C8B-B14F-4D97-AF65-F5344CB8AC3E}">
        <p14:creationId xmlns:p14="http://schemas.microsoft.com/office/powerpoint/2010/main" val="74154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D9C2F-064A-4725-2A0B-A0483ED45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174843F-0A33-8372-D200-FDE0321A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1052736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 err="1"/>
              <a:t>Superglobals</a:t>
            </a:r>
            <a:r>
              <a:rPr lang="nl-NL" b="1" dirty="0"/>
              <a:t> – een voorbeeld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D80FC112-4446-84DF-27BA-D048CDA1C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544" y="1844825"/>
            <a:ext cx="8219256" cy="2594171"/>
          </a:xfrm>
        </p:spPr>
        <p:txBody>
          <a:bodyPr/>
          <a:lstStyle/>
          <a:p>
            <a:pPr marL="314325" indent="-314325"/>
            <a:r>
              <a:rPr lang="nl-NL" dirty="0"/>
              <a:t>De gegevens in de URL (</a:t>
            </a:r>
            <a:r>
              <a:rPr lang="nl-NL" dirty="0" err="1"/>
              <a:t>nice</a:t>
            </a:r>
            <a:r>
              <a:rPr lang="nl-NL" dirty="0"/>
              <a:t> URL’s)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2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2200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$_SERVER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2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‘QUERY_STRING'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DC3AE49-8953-5E99-A096-626CFE54D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2" y="4323119"/>
            <a:ext cx="10930220" cy="133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2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03512" y="1052736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Sessies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991544" y="1844825"/>
            <a:ext cx="8219256" cy="4281339"/>
          </a:xfrm>
        </p:spPr>
        <p:txBody>
          <a:bodyPr/>
          <a:lstStyle/>
          <a:p>
            <a:r>
              <a:rPr lang="nl-NL" dirty="0"/>
              <a:t>Dezelfde variabelen op meerdere pagina’s gebruiken is zonder </a:t>
            </a:r>
            <a:r>
              <a:rPr lang="nl-NL" dirty="0" err="1"/>
              <a:t>superglobals</a:t>
            </a:r>
            <a:r>
              <a:rPr lang="nl-NL" dirty="0"/>
              <a:t> niet mogelijk</a:t>
            </a:r>
          </a:p>
          <a:p>
            <a:endParaRPr lang="nl-NL" dirty="0"/>
          </a:p>
          <a:p>
            <a:r>
              <a:rPr lang="nl-NL" dirty="0"/>
              <a:t>Een sessievariabele wordt pas ‘vergeten’ als de internetbrowser wordt afgesloten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03512" y="1052736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Sessies – heel belangrijk!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991544" y="1844825"/>
            <a:ext cx="8219256" cy="4281339"/>
          </a:xfrm>
        </p:spPr>
        <p:txBody>
          <a:bodyPr/>
          <a:lstStyle/>
          <a:p>
            <a:r>
              <a:rPr lang="nl-NL" dirty="0"/>
              <a:t>Plaats de volgende regel altijd helemaal bovenaan de pagina</a:t>
            </a:r>
          </a:p>
          <a:p>
            <a:endParaRPr lang="nl-NL" dirty="0"/>
          </a:p>
          <a:p>
            <a:pPr>
              <a:buNone/>
            </a:pPr>
            <a:r>
              <a:rPr lang="nl-NL" sz="2200" dirty="0" err="1">
                <a:latin typeface="Courier New" pitchFamily="49" charset="0"/>
                <a:cs typeface="Courier New" pitchFamily="49" charset="0"/>
              </a:rPr>
              <a:t>session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_start();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03512" y="1052736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Sessies – een voorbeeld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986372" y="1878076"/>
            <a:ext cx="8219256" cy="4281339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Pagina 1</a:t>
            </a:r>
          </a:p>
          <a:p>
            <a:pPr marL="514350" indent="-514350">
              <a:buNone/>
            </a:pPr>
            <a:r>
              <a:rPr lang="nl-NL" sz="26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6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2600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nl-NL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nl-NL" sz="2600" dirty="0" err="1">
                <a:latin typeface="Courier New" pitchFamily="49" charset="0"/>
                <a:cs typeface="Courier New" pitchFamily="49" charset="0"/>
              </a:rPr>
              <a:t>session</a:t>
            </a:r>
            <a:r>
              <a:rPr lang="nl-NL" sz="2600" dirty="0">
                <a:latin typeface="Courier New" pitchFamily="49" charset="0"/>
                <a:cs typeface="Courier New" pitchFamily="49" charset="0"/>
              </a:rPr>
              <a:t>_start();</a:t>
            </a:r>
          </a:p>
          <a:p>
            <a:pPr marL="514350" indent="-514350">
              <a:buNone/>
            </a:pPr>
            <a:r>
              <a:rPr lang="nl-NL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nl-NL" sz="26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$_SESSION</a:t>
            </a:r>
            <a:r>
              <a:rPr lang="nl-NL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6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nl-NL" sz="26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nl-NL" sz="26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nl-NL" sz="2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nl-NL" sz="26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"Pim"</a:t>
            </a:r>
            <a:r>
              <a:rPr lang="nl-NL" sz="2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14350" indent="-514350">
              <a:buNone/>
            </a:pPr>
            <a:r>
              <a:rPr lang="nl-NL" sz="26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>
              <a:buNone/>
            </a:pPr>
            <a:endParaRPr lang="nl-NL" dirty="0"/>
          </a:p>
          <a:p>
            <a:r>
              <a:rPr lang="nl-NL" dirty="0"/>
              <a:t>Pagina 2</a:t>
            </a:r>
          </a:p>
          <a:p>
            <a:pPr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4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nl-NL" sz="2400" dirty="0" err="1">
                <a:latin typeface="Courier New" pitchFamily="49" charset="0"/>
                <a:cs typeface="Courier New" pitchFamily="49" charset="0"/>
              </a:rPr>
              <a:t>session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_start();</a:t>
            </a:r>
          </a:p>
          <a:p>
            <a:pPr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nl-NL" sz="24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4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$_SESSION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4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nl-NL" sz="24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nl-NL" sz="24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4" ma:contentTypeDescription="Een nieuw document maken." ma:contentTypeScope="" ma:versionID="2355233cdd68f1fd090ad36cb57e7d66">
  <xsd:schema xmlns:xsd="http://www.w3.org/2001/XMLSchema" xmlns:xs="http://www.w3.org/2001/XMLSchema" xmlns:p="http://schemas.microsoft.com/office/2006/metadata/properties" xmlns:ns2="714bac2d-1fdd-40e1-86c3-3a2b14296c7f" targetNamespace="http://schemas.microsoft.com/office/2006/metadata/properties" ma:root="true" ma:fieldsID="40c0b752949403f9949501062ce7c4ba" ns2:_="">
    <xsd:import namespace="714bac2d-1fdd-40e1-86c3-3a2b14296c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9BA02E-1198-45CA-8EFD-A897ED918A23}"/>
</file>

<file path=customXml/itemProps2.xml><?xml version="1.0" encoding="utf-8"?>
<ds:datastoreItem xmlns:ds="http://schemas.openxmlformats.org/officeDocument/2006/customXml" ds:itemID="{AF13FBF0-83CE-4C7B-94B2-53EDE989FD00}"/>
</file>

<file path=customXml/itemProps3.xml><?xml version="1.0" encoding="utf-8"?>
<ds:datastoreItem xmlns:ds="http://schemas.openxmlformats.org/officeDocument/2006/customXml" ds:itemID="{A4CB3AF6-EA1D-4977-B46E-91B0B44A37D9}"/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501</Words>
  <Application>Microsoft Office PowerPoint</Application>
  <PresentationFormat>Breedbeeld</PresentationFormat>
  <Paragraphs>91</Paragraphs>
  <Slides>19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Courier New</vt:lpstr>
      <vt:lpstr>Kantoorthema</vt:lpstr>
      <vt:lpstr>Welkom bij</vt:lpstr>
      <vt:lpstr>Wat gaan we doen deze les?</vt:lpstr>
      <vt:lpstr>Superglobals h6 boek</vt:lpstr>
      <vt:lpstr>Superglobals – een voorbeeld</vt:lpstr>
      <vt:lpstr>PowerPoint-presentatie</vt:lpstr>
      <vt:lpstr>Superglobals – een voorbeeld</vt:lpstr>
      <vt:lpstr>Sessies</vt:lpstr>
      <vt:lpstr>Sessies – heel belangrijk!</vt:lpstr>
      <vt:lpstr>Sessies – een voorbeeld</vt:lpstr>
      <vt:lpstr>Functies</vt:lpstr>
      <vt:lpstr>Zelf functies maken</vt:lpstr>
      <vt:lpstr>Zelf functies maken – een voorbeeld</vt:lpstr>
      <vt:lpstr>Zelf functies maken – defaultwaarde</vt:lpstr>
      <vt:lpstr>Opdrachten Sessies</vt:lpstr>
      <vt:lpstr>PowerPoint-presentatie</vt:lpstr>
      <vt:lpstr>Flash message</vt:lpstr>
      <vt:lpstr>Flash message (1/2)</vt:lpstr>
      <vt:lpstr>Flash message (2/2)</vt:lpstr>
      <vt:lpstr>Opdrachten FLashMessage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3</cp:revision>
  <dcterms:created xsi:type="dcterms:W3CDTF">2024-09-03T08:37:35Z</dcterms:created>
  <dcterms:modified xsi:type="dcterms:W3CDTF">2024-11-15T08:56:29Z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</Properties>
</file>