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334" r:id="rId5"/>
    <p:sldId id="335" r:id="rId6"/>
    <p:sldId id="300" r:id="rId7"/>
    <p:sldId id="336" r:id="rId8"/>
    <p:sldId id="337" r:id="rId9"/>
    <p:sldId id="338" r:id="rId10"/>
    <p:sldId id="339" r:id="rId11"/>
    <p:sldId id="324" r:id="rId12"/>
    <p:sldId id="340" r:id="rId13"/>
    <p:sldId id="341" r:id="rId14"/>
    <p:sldId id="345" r:id="rId15"/>
    <p:sldId id="344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AC06D5-AE5E-45EC-B086-8D18773CB5E3}" v="99" dt="2024-11-17T18:51:34.8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 2/2 </a:t>
          </a:r>
          <a:r>
            <a:rPr lang="en-US" dirty="0" err="1"/>
            <a:t>registreren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registration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 2/2 </a:t>
          </a:r>
          <a:r>
            <a:rPr lang="en-US" sz="2200" kern="1200" dirty="0" err="1"/>
            <a:t>registreren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registration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17-11-2024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CA0C-012D-79BB-EECD-0ED92F7F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88333FF-8DC3-F4C3-DC21-2FB83467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(3/3)</a:t>
            </a:r>
          </a:p>
        </p:txBody>
      </p:sp>
      <p:pic>
        <p:nvPicPr>
          <p:cNvPr id="6" name="Afbeelding 5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E3ECDA32-42D9-4E96-8202-9285D64AD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14" y="1546578"/>
            <a:ext cx="10549274" cy="4499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CD58-3DA5-BA88-FAAA-2B651D47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0F-E96F-94FE-8494-719D75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F11D00D-A2CF-1768-D6A7-BC771FA1270A}"/>
              </a:ext>
            </a:extLst>
          </p:cNvPr>
          <p:cNvSpPr txBox="1"/>
          <p:nvPr/>
        </p:nvSpPr>
        <p:spPr>
          <a:xfrm>
            <a:off x="1026367" y="1856791"/>
            <a:ext cx="7035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Maak de presentatie na</a:t>
            </a:r>
          </a:p>
          <a:p>
            <a:endParaRPr lang="nl-NL" sz="4000" dirty="0"/>
          </a:p>
          <a:p>
            <a:r>
              <a:rPr lang="nl-NL" sz="4000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Zorg dat een member zich kan 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registreren in smartphone4u met </a:t>
            </a:r>
            <a:r>
              <a:rPr lang="nl-NL" sz="4000" dirty="0" err="1">
                <a:solidFill>
                  <a:srgbClr val="000000"/>
                </a:solidFill>
                <a:latin typeface="Segoe UI" panose="020B0502040204020203" pitchFamily="34" charset="0"/>
              </a:rPr>
              <a:t>menuitem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 en met </a:t>
            </a:r>
            <a:r>
              <a:rPr lang="nl-NL" sz="4000" dirty="0" err="1">
                <a:solidFill>
                  <a:srgbClr val="000000"/>
                </a:solidFill>
                <a:latin typeface="Segoe UI" panose="020B0502040204020203" pitchFamily="34" charset="0"/>
              </a:rPr>
              <a:t>flashmessage</a:t>
            </a:r>
            <a:r>
              <a:rPr lang="nl-NL" sz="4000" dirty="0">
                <a:solidFill>
                  <a:srgbClr val="000000"/>
                </a:solidFill>
                <a:latin typeface="Segoe UI" panose="020B0502040204020203" pitchFamily="34" charset="0"/>
              </a:rPr>
              <a:t>!!!</a:t>
            </a:r>
            <a:endParaRPr lang="nl-NL" sz="2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nl-NL" sz="4000" dirty="0"/>
          </a:p>
        </p:txBody>
      </p:sp>
    </p:spTree>
    <p:extLst>
      <p:ext uri="{BB962C8B-B14F-4D97-AF65-F5344CB8AC3E}">
        <p14:creationId xmlns:p14="http://schemas.microsoft.com/office/powerpoint/2010/main" val="3763727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2B3D3-FA32-D0BC-6CC5-04528AAB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Security (1/2)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583AB6-A887-2CB5-6E53-427C8CF2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Bestudeer en maak ‘Werken met wachtwoorden’ (boek </a:t>
            </a:r>
            <a:r>
              <a:rPr lang="nl-NL" dirty="0" err="1"/>
              <a:t>blz</a:t>
            </a:r>
            <a:r>
              <a:rPr lang="nl-NL" dirty="0"/>
              <a:t> 163)</a:t>
            </a:r>
          </a:p>
          <a:p>
            <a:r>
              <a:rPr lang="nl-NL" dirty="0"/>
              <a:t>Zorg in de SmartPhone4u dat de wachtwoorden ge-</a:t>
            </a:r>
            <a:r>
              <a:rPr lang="nl-NL" dirty="0" err="1"/>
              <a:t>hashed</a:t>
            </a:r>
            <a:r>
              <a:rPr lang="nl-NL" dirty="0"/>
              <a:t> opgeslagen worden. Gebruik de </a:t>
            </a:r>
            <a:r>
              <a:rPr lang="nl-NL" dirty="0" err="1"/>
              <a:t>php</a:t>
            </a:r>
            <a:r>
              <a:rPr lang="nl-NL" dirty="0"/>
              <a:t>-functie: </a:t>
            </a:r>
            <a:r>
              <a:rPr lang="nl-NL" dirty="0" err="1"/>
              <a:t>password_hash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79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9EF73F-1E97-3992-66B7-E23EDB8C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password_hash</a:t>
            </a:r>
            <a:r>
              <a:rPr lang="nl-NL" dirty="0"/>
              <a:t>()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4F0DD35-748A-494F-1832-9AAD21E83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07" y="1877515"/>
            <a:ext cx="6611273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8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D3C96-525F-AC15-4AFE-B7281CD8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C3431E-2942-5B41-5959-A1B9510A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3196"/>
          </a:xfrm>
        </p:spPr>
        <p:txBody>
          <a:bodyPr>
            <a:normAutofit fontScale="90000"/>
          </a:bodyPr>
          <a:lstStyle/>
          <a:p>
            <a:r>
              <a:rPr lang="nl-NL" dirty="0"/>
              <a:t>Opdrachten Security(2/2)</a:t>
            </a:r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0F1C046-D648-94FB-0419-CE1A473BB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239"/>
            <a:ext cx="10515600" cy="7631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NL" dirty="0"/>
              <a:t>Voordat een email adres veld de </a:t>
            </a:r>
            <a:r>
              <a:rPr lang="nl-NL" dirty="0" err="1"/>
              <a:t>inputs</a:t>
            </a:r>
            <a:r>
              <a:rPr lang="nl-NL" dirty="0"/>
              <a:t> array ingaat, eerst even controleren of het email adres al bestaat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AC8498A-C443-6A69-A215-7802573D5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469" y="1625435"/>
            <a:ext cx="898332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A8F54-EB70-1E9F-F848-6CDB0B7BB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E284A-0929-A25F-F1CE-7FF6D3374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nl-NL" dirty="0"/>
            </a:b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F12D5F-C449-2430-5996-54877AEE6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7182"/>
            <a:ext cx="10515600" cy="39506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nl-NL" dirty="0"/>
              <a:t>Beveilig de tabel ook! Maak het de email kolom uniek, de database controleert nu of de nieuwe rij een nieuwe email waarde heeft</a:t>
            </a:r>
          </a:p>
        </p:txBody>
      </p:sp>
      <p:pic>
        <p:nvPicPr>
          <p:cNvPr id="5" name="Afbeelding 4" descr="Afbeelding met tekst, Lettertype, nummer, schermopname&#10;&#10;Automatisch gegenereerde beschrijving">
            <a:extLst>
              <a:ext uri="{FF2B5EF4-FFF2-40B4-BE49-F238E27FC236}">
                <a16:creationId xmlns:a16="http://schemas.microsoft.com/office/drawing/2014/main" id="{51CABA5E-414A-E3D5-2DE2-C3D8983DB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61734"/>
            <a:ext cx="9030960" cy="226726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C08E1D5-0C1E-7FD8-EF9E-CB2E0D7739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43" y="3992751"/>
            <a:ext cx="6439435" cy="87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3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43524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29F53634-2692-DBA8-6390-8DF3E3EF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" y="1690688"/>
            <a:ext cx="10062779" cy="46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user </a:t>
            </a:r>
            <a:r>
              <a:rPr lang="nl-NL" dirty="0" err="1"/>
              <a:t>table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E6FDCB-EB89-E185-8FC6-2991473295F2}"/>
              </a:ext>
            </a:extLst>
          </p:cNvPr>
          <p:cNvSpPr txBox="1"/>
          <p:nvPr/>
        </p:nvSpPr>
        <p:spPr>
          <a:xfrm>
            <a:off x="589841" y="132135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User tabel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D9B207A-5A22-9E15-ECDB-9AF47528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1979165"/>
            <a:ext cx="4887466" cy="3350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82F54EE-DF5C-5496-2E9F-55F769329CC0}"/>
              </a:ext>
            </a:extLst>
          </p:cNvPr>
          <p:cNvSpPr txBox="1"/>
          <p:nvPr/>
        </p:nvSpPr>
        <p:spPr>
          <a:xfrm>
            <a:off x="6714694" y="1233488"/>
            <a:ext cx="47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Password moet nog versleuteld worden!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FFD22B5-2BB3-420B-A0FD-EDFECF31C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024885"/>
            <a:ext cx="5014180" cy="23825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2FD7012-292B-E8E1-64D8-34D35E204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408828"/>
            <a:ext cx="520137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7EA5-CC6F-65DF-A86E-FD5C7FD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32E1-159C-70B3-3168-EAAC0D43D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registreren</a:t>
            </a:r>
            <a:br>
              <a:rPr lang="nl-NL" dirty="0"/>
            </a:br>
            <a:endParaRPr lang="nl-NL" dirty="0"/>
          </a:p>
        </p:txBody>
      </p:sp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EBB7CEA-58C3-AD6D-35D9-6758DE049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95102"/>
            <a:ext cx="4029637" cy="4267796"/>
          </a:xfrm>
          <a:prstGeom prst="rect">
            <a:avLst/>
          </a:prstGeom>
        </p:spPr>
      </p:pic>
      <p:pic>
        <p:nvPicPr>
          <p:cNvPr id="18" name="Afbeelding 17">
            <a:extLst>
              <a:ext uri="{FF2B5EF4-FFF2-40B4-BE49-F238E27FC236}">
                <a16:creationId xmlns:a16="http://schemas.microsoft.com/office/drawing/2014/main" id="{DC468DF3-A5AA-C6FA-8285-BB8F1B3D0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00" y="5562898"/>
            <a:ext cx="10772134" cy="8150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49E0906-DEDD-0613-D79C-4D8E5AF8D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260" y="1559244"/>
            <a:ext cx="4918710" cy="2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3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registreren (1/2)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ED45F5E-D846-E9C5-EB5D-D2D8A01A8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54" y="1277873"/>
            <a:ext cx="7754432" cy="54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registreren (2/2)</a:t>
            </a:r>
          </a:p>
        </p:txBody>
      </p:sp>
      <p:pic>
        <p:nvPicPr>
          <p:cNvPr id="4" name="Afbeelding 3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1DCC341E-6C33-531B-86FC-191C17969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3" y="1184987"/>
            <a:ext cx="11023147" cy="546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(1/3)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1B2575C-250E-EA6E-C21A-B1589BD8A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184987"/>
            <a:ext cx="8784976" cy="523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8F8E-FAC9-17BA-BEE8-D0199DC7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211409C-63DB-80B8-9724-4FD71F7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registreren (2/3)</a:t>
            </a:r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6FCEEDE-DF83-53AF-D1F9-323CA7E13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171" y="1175657"/>
            <a:ext cx="6322765" cy="550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88F942-8E06-4124-AF34-5F07DA5ED4F6}"/>
</file>

<file path=customXml/itemProps2.xml><?xml version="1.0" encoding="utf-8"?>
<ds:datastoreItem xmlns:ds="http://schemas.openxmlformats.org/officeDocument/2006/customXml" ds:itemID="{8CD66641-5CF3-47C9-9549-1528A525D06F}"/>
</file>

<file path=customXml/itemProps3.xml><?xml version="1.0" encoding="utf-8"?>
<ds:datastoreItem xmlns:ds="http://schemas.openxmlformats.org/officeDocument/2006/customXml" ds:itemID="{6DAD7542-F6C9-4147-A106-EDFE56B4376F}"/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181</Words>
  <Application>Microsoft Office PowerPoint</Application>
  <PresentationFormat>Breedbeeld</PresentationFormat>
  <Paragraphs>28</Paragraphs>
  <Slides>15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Segoe UI</vt:lpstr>
      <vt:lpstr>Kantoorthema</vt:lpstr>
      <vt:lpstr>Welkom bij</vt:lpstr>
      <vt:lpstr>Wat gaan we doen deze week?</vt:lpstr>
      <vt:lpstr>Security</vt:lpstr>
      <vt:lpstr>Security, Authentication / user table </vt:lpstr>
      <vt:lpstr>Security, Authentication / registreren </vt:lpstr>
      <vt:lpstr>HTML / registreren (1/2)</vt:lpstr>
      <vt:lpstr>HTML / registreren (2/2)</vt:lpstr>
      <vt:lpstr>PHP / registreren (1/3)</vt:lpstr>
      <vt:lpstr>PHP / registreren (2/3)</vt:lpstr>
      <vt:lpstr>PHP / registreren (3/3)</vt:lpstr>
      <vt:lpstr>Opdrachten</vt:lpstr>
      <vt:lpstr>Opdrachten Security (1/2)</vt:lpstr>
      <vt:lpstr>password_hash()</vt:lpstr>
      <vt:lpstr>Opdrachten Security(2/2) </vt:lpstr>
      <vt:lpstr> 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2024-11-17T18:52:53Z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