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73" r:id="rId6"/>
    <p:sldId id="274" r:id="rId7"/>
    <p:sldId id="270" r:id="rId8"/>
    <p:sldId id="271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97523-A7EB-4ED6-96F0-680BB55055B6}" v="171" dt="2024-09-03T11:09:20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1CD97523-A7EB-4ED6-96F0-680BB55055B6}"/>
    <pc:docChg chg="custSel addSld delSld modSld">
      <pc:chgData name="Linden, M van der" userId="7071751e-8507-462b-863d-5bb5459a0324" providerId="ADAL" clId="{1CD97523-A7EB-4ED6-96F0-680BB55055B6}" dt="2024-09-05T10:12:18.660" v="911" actId="20577"/>
      <pc:docMkLst>
        <pc:docMk/>
      </pc:docMkLst>
      <pc:sldChg chg="modSp mod delDesignElem">
        <pc:chgData name="Linden, M van der" userId="7071751e-8507-462b-863d-5bb5459a0324" providerId="ADAL" clId="{1CD97523-A7EB-4ED6-96F0-680BB55055B6}" dt="2024-09-03T08:40:47.720" v="152" actId="20577"/>
        <pc:sldMkLst>
          <pc:docMk/>
          <pc:sldMk cId="2247669645" sldId="257"/>
        </pc:sldMkLst>
        <pc:spChg chg="mod">
          <ac:chgData name="Linden, M van der" userId="7071751e-8507-462b-863d-5bb5459a0324" providerId="ADAL" clId="{1CD97523-A7EB-4ED6-96F0-680BB55055B6}" dt="2024-09-03T08:40:47.720" v="152" actId="20577"/>
          <ac:spMkLst>
            <pc:docMk/>
            <pc:sldMk cId="2247669645" sldId="257"/>
            <ac:spMk id="2" creationId="{844D8B7A-C9AE-DFB8-9117-CA244DF804B4}"/>
          </ac:spMkLst>
        </pc:spChg>
        <pc:graphicFrameChg chg="mod">
          <ac:chgData name="Linden, M van der" userId="7071751e-8507-462b-863d-5bb5459a0324" providerId="ADAL" clId="{1CD97523-A7EB-4ED6-96F0-680BB55055B6}" dt="2024-09-03T08:40:28.944" v="143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modSp mod">
        <pc:chgData name="Linden, M van der" userId="7071751e-8507-462b-863d-5bb5459a0324" providerId="ADAL" clId="{1CD97523-A7EB-4ED6-96F0-680BB55055B6}" dt="2024-09-03T09:07:25.466" v="203" actId="20577"/>
        <pc:sldMkLst>
          <pc:docMk/>
          <pc:sldMk cId="2673792796" sldId="260"/>
        </pc:sldMkLst>
        <pc:spChg chg="mod">
          <ac:chgData name="Linden, M van der" userId="7071751e-8507-462b-863d-5bb5459a0324" providerId="ADAL" clId="{1CD97523-A7EB-4ED6-96F0-680BB55055B6}" dt="2024-09-03T09:07:25.466" v="203" actId="20577"/>
          <ac:spMkLst>
            <pc:docMk/>
            <pc:sldMk cId="2673792796" sldId="260"/>
            <ac:spMk id="2" creationId="{4145BFCE-BD01-E39F-A32E-3575CFE4C64A}"/>
          </ac:spMkLst>
        </pc:spChg>
      </pc:sldChg>
      <pc:sldChg chg="addSp delSp modSp new mod">
        <pc:chgData name="Linden, M van der" userId="7071751e-8507-462b-863d-5bb5459a0324" providerId="ADAL" clId="{1CD97523-A7EB-4ED6-96F0-680BB55055B6}" dt="2024-09-03T10:26:06.669" v="362" actId="20577"/>
        <pc:sldMkLst>
          <pc:docMk/>
          <pc:sldMk cId="2025938360" sldId="270"/>
        </pc:sldMkLst>
        <pc:spChg chg="mod">
          <ac:chgData name="Linden, M van der" userId="7071751e-8507-462b-863d-5bb5459a0324" providerId="ADAL" clId="{1CD97523-A7EB-4ED6-96F0-680BB55055B6}" dt="2024-09-03T10:26:06.669" v="362" actId="20577"/>
          <ac:spMkLst>
            <pc:docMk/>
            <pc:sldMk cId="2025938360" sldId="270"/>
            <ac:spMk id="2" creationId="{B05E1964-1B15-6046-4D20-47F33B3A7FB9}"/>
          </ac:spMkLst>
        </pc:spChg>
        <pc:spChg chg="del">
          <ac:chgData name="Linden, M van der" userId="7071751e-8507-462b-863d-5bb5459a0324" providerId="ADAL" clId="{1CD97523-A7EB-4ED6-96F0-680BB55055B6}" dt="2024-09-03T09:40:16.637" v="252" actId="478"/>
          <ac:spMkLst>
            <pc:docMk/>
            <pc:sldMk cId="2025938360" sldId="270"/>
            <ac:spMk id="3" creationId="{C1700DCB-48C9-C90D-4BBF-524EDE82E558}"/>
          </ac:spMkLst>
        </pc:spChg>
        <pc:picChg chg="add mod">
          <ac:chgData name="Linden, M van der" userId="7071751e-8507-462b-863d-5bb5459a0324" providerId="ADAL" clId="{1CD97523-A7EB-4ED6-96F0-680BB55055B6}" dt="2024-09-03T09:41:17.940" v="258" actId="1076"/>
          <ac:picMkLst>
            <pc:docMk/>
            <pc:sldMk cId="2025938360" sldId="270"/>
            <ac:picMk id="5" creationId="{34F75178-399A-AFD3-AAF0-712C1F7103C4}"/>
          </ac:picMkLst>
        </pc:picChg>
      </pc:sldChg>
      <pc:sldChg chg="addSp delSp modSp new mod">
        <pc:chgData name="Linden, M van der" userId="7071751e-8507-462b-863d-5bb5459a0324" providerId="ADAL" clId="{1CD97523-A7EB-4ED6-96F0-680BB55055B6}" dt="2024-09-03T09:57:40.268" v="275" actId="1076"/>
        <pc:sldMkLst>
          <pc:docMk/>
          <pc:sldMk cId="2610167823" sldId="271"/>
        </pc:sldMkLst>
        <pc:spChg chg="mod">
          <ac:chgData name="Linden, M van der" userId="7071751e-8507-462b-863d-5bb5459a0324" providerId="ADAL" clId="{1CD97523-A7EB-4ED6-96F0-680BB55055B6}" dt="2024-09-03T09:44:29.378" v="267" actId="20577"/>
          <ac:spMkLst>
            <pc:docMk/>
            <pc:sldMk cId="2610167823" sldId="271"/>
            <ac:spMk id="2" creationId="{72C13067-3F53-1362-D0C6-621F5304113B}"/>
          </ac:spMkLst>
        </pc:spChg>
        <pc:spChg chg="del">
          <ac:chgData name="Linden, M van der" userId="7071751e-8507-462b-863d-5bb5459a0324" providerId="ADAL" clId="{1CD97523-A7EB-4ED6-96F0-680BB55055B6}" dt="2024-09-03T09:44:33.201" v="268" actId="478"/>
          <ac:spMkLst>
            <pc:docMk/>
            <pc:sldMk cId="2610167823" sldId="271"/>
            <ac:spMk id="3" creationId="{355E1BBB-A7F5-85E0-5C1A-411CA376A119}"/>
          </ac:spMkLst>
        </pc:spChg>
        <pc:spChg chg="add mod">
          <ac:chgData name="Linden, M van der" userId="7071751e-8507-462b-863d-5bb5459a0324" providerId="ADAL" clId="{1CD97523-A7EB-4ED6-96F0-680BB55055B6}" dt="2024-09-03T09:57:16.382" v="272" actId="1076"/>
          <ac:spMkLst>
            <pc:docMk/>
            <pc:sldMk cId="2610167823" sldId="271"/>
            <ac:spMk id="5" creationId="{3D076527-6862-A0B8-26DC-B2A388E345EE}"/>
          </ac:spMkLst>
        </pc:spChg>
        <pc:spChg chg="add mod">
          <ac:chgData name="Linden, M van der" userId="7071751e-8507-462b-863d-5bb5459a0324" providerId="ADAL" clId="{1CD97523-A7EB-4ED6-96F0-680BB55055B6}" dt="2024-09-03T09:57:40.268" v="275" actId="1076"/>
          <ac:spMkLst>
            <pc:docMk/>
            <pc:sldMk cId="2610167823" sldId="271"/>
            <ac:spMk id="7" creationId="{A1D024BE-4532-FBA7-9C62-C5EE84B489E6}"/>
          </ac:spMkLst>
        </pc:spChg>
      </pc:sldChg>
      <pc:sldChg chg="modSp del mod">
        <pc:chgData name="Linden, M van der" userId="7071751e-8507-462b-863d-5bb5459a0324" providerId="ADAL" clId="{1CD97523-A7EB-4ED6-96F0-680BB55055B6}" dt="2024-09-03T10:33:12.856" v="423" actId="2696"/>
        <pc:sldMkLst>
          <pc:docMk/>
          <pc:sldMk cId="1777802803" sldId="272"/>
        </pc:sldMkLst>
        <pc:spChg chg="mod">
          <ac:chgData name="Linden, M van der" userId="7071751e-8507-462b-863d-5bb5459a0324" providerId="ADAL" clId="{1CD97523-A7EB-4ED6-96F0-680BB55055B6}" dt="2024-09-03T10:25:50.214" v="361" actId="20577"/>
          <ac:spMkLst>
            <pc:docMk/>
            <pc:sldMk cId="1777802803" sldId="272"/>
            <ac:spMk id="2" creationId="{B05E1964-1B15-6046-4D20-47F33B3A7FB9}"/>
          </ac:spMkLst>
        </pc:spChg>
      </pc:sldChg>
      <pc:sldChg chg="addSp delSp modSp mod">
        <pc:chgData name="Linden, M van der" userId="7071751e-8507-462b-863d-5bb5459a0324" providerId="ADAL" clId="{1CD97523-A7EB-4ED6-96F0-680BB55055B6}" dt="2024-09-03T10:11:21.557" v="322" actId="962"/>
        <pc:sldMkLst>
          <pc:docMk/>
          <pc:sldMk cId="3232052282" sldId="273"/>
        </pc:sldMkLst>
        <pc:spChg chg="mod">
          <ac:chgData name="Linden, M van der" userId="7071751e-8507-462b-863d-5bb5459a0324" providerId="ADAL" clId="{1CD97523-A7EB-4ED6-96F0-680BB55055B6}" dt="2024-09-03T10:11:01.384" v="315" actId="20577"/>
          <ac:spMkLst>
            <pc:docMk/>
            <pc:sldMk cId="3232052282" sldId="273"/>
            <ac:spMk id="2" creationId="{B05E1964-1B15-6046-4D20-47F33B3A7FB9}"/>
          </ac:spMkLst>
        </pc:spChg>
        <pc:picChg chg="add del mod">
          <ac:chgData name="Linden, M van der" userId="7071751e-8507-462b-863d-5bb5459a0324" providerId="ADAL" clId="{1CD97523-A7EB-4ED6-96F0-680BB55055B6}" dt="2024-09-03T10:10:26.854" v="308" actId="478"/>
          <ac:picMkLst>
            <pc:docMk/>
            <pc:sldMk cId="3232052282" sldId="273"/>
            <ac:picMk id="3" creationId="{519E946A-39E2-8D60-1B7C-CDE5DD3CD7BC}"/>
          </ac:picMkLst>
        </pc:picChg>
        <pc:picChg chg="add del mod">
          <ac:chgData name="Linden, M van der" userId="7071751e-8507-462b-863d-5bb5459a0324" providerId="ADAL" clId="{1CD97523-A7EB-4ED6-96F0-680BB55055B6}" dt="2024-09-03T10:10:51.155" v="314" actId="478"/>
          <ac:picMkLst>
            <pc:docMk/>
            <pc:sldMk cId="3232052282" sldId="273"/>
            <ac:picMk id="4" creationId="{71B56338-6490-EE1B-4BB2-C4EEA302A24B}"/>
          </ac:picMkLst>
        </pc:picChg>
        <pc:picChg chg="del">
          <ac:chgData name="Linden, M van der" userId="7071751e-8507-462b-863d-5bb5459a0324" providerId="ADAL" clId="{1CD97523-A7EB-4ED6-96F0-680BB55055B6}" dt="2024-09-03T10:01:05.206" v="286" actId="478"/>
          <ac:picMkLst>
            <pc:docMk/>
            <pc:sldMk cId="3232052282" sldId="273"/>
            <ac:picMk id="5" creationId="{34F75178-399A-AFD3-AAF0-712C1F7103C4}"/>
          </ac:picMkLst>
        </pc:picChg>
        <pc:picChg chg="add mod">
          <ac:chgData name="Linden, M van der" userId="7071751e-8507-462b-863d-5bb5459a0324" providerId="ADAL" clId="{1CD97523-A7EB-4ED6-96F0-680BB55055B6}" dt="2024-09-03T10:11:21.557" v="322" actId="962"/>
          <ac:picMkLst>
            <pc:docMk/>
            <pc:sldMk cId="3232052282" sldId="273"/>
            <ac:picMk id="7" creationId="{CB82B2DA-B9E3-73B4-0140-E04F63C0C1F7}"/>
          </ac:picMkLst>
        </pc:picChg>
      </pc:sldChg>
      <pc:sldChg chg="addSp delSp modSp mod">
        <pc:chgData name="Linden, M van der" userId="7071751e-8507-462b-863d-5bb5459a0324" providerId="ADAL" clId="{1CD97523-A7EB-4ED6-96F0-680BB55055B6}" dt="2024-09-03T10:24:40.483" v="360" actId="14100"/>
        <pc:sldMkLst>
          <pc:docMk/>
          <pc:sldMk cId="3098852966" sldId="274"/>
        </pc:sldMkLst>
        <pc:spChg chg="mod">
          <ac:chgData name="Linden, M van der" userId="7071751e-8507-462b-863d-5bb5459a0324" providerId="ADAL" clId="{1CD97523-A7EB-4ED6-96F0-680BB55055B6}" dt="2024-09-03T10:12:11.053" v="345" actId="20577"/>
          <ac:spMkLst>
            <pc:docMk/>
            <pc:sldMk cId="3098852966" sldId="274"/>
            <ac:spMk id="2" creationId="{72C13067-3F53-1362-D0C6-621F5304113B}"/>
          </ac:spMkLst>
        </pc:spChg>
        <pc:spChg chg="add del">
          <ac:chgData name="Linden, M van der" userId="7071751e-8507-462b-863d-5bb5459a0324" providerId="ADAL" clId="{1CD97523-A7EB-4ED6-96F0-680BB55055B6}" dt="2024-09-03T10:13:32.061" v="351" actId="478"/>
          <ac:spMkLst>
            <pc:docMk/>
            <pc:sldMk cId="3098852966" sldId="274"/>
            <ac:spMk id="3" creationId="{679E8176-D32C-38C0-F4ED-D396D9E2F3D5}"/>
          </ac:spMkLst>
        </pc:spChg>
        <pc:spChg chg="del mod">
          <ac:chgData name="Linden, M van der" userId="7071751e-8507-462b-863d-5bb5459a0324" providerId="ADAL" clId="{1CD97523-A7EB-4ED6-96F0-680BB55055B6}" dt="2024-09-03T10:13:26.334" v="348" actId="478"/>
          <ac:spMkLst>
            <pc:docMk/>
            <pc:sldMk cId="3098852966" sldId="274"/>
            <ac:spMk id="5" creationId="{3D076527-6862-A0B8-26DC-B2A388E345EE}"/>
          </ac:spMkLst>
        </pc:spChg>
        <pc:spChg chg="del">
          <ac:chgData name="Linden, M van der" userId="7071751e-8507-462b-863d-5bb5459a0324" providerId="ADAL" clId="{1CD97523-A7EB-4ED6-96F0-680BB55055B6}" dt="2024-09-03T10:13:28.111" v="349" actId="478"/>
          <ac:spMkLst>
            <pc:docMk/>
            <pc:sldMk cId="3098852966" sldId="274"/>
            <ac:spMk id="7" creationId="{A1D024BE-4532-FBA7-9C62-C5EE84B489E6}"/>
          </ac:spMkLst>
        </pc:spChg>
        <pc:spChg chg="add mod">
          <ac:chgData name="Linden, M van der" userId="7071751e-8507-462b-863d-5bb5459a0324" providerId="ADAL" clId="{1CD97523-A7EB-4ED6-96F0-680BB55055B6}" dt="2024-09-03T10:24:40.483" v="360" actId="14100"/>
          <ac:spMkLst>
            <pc:docMk/>
            <pc:sldMk cId="3098852966" sldId="274"/>
            <ac:spMk id="8" creationId="{242FAC01-EC6E-31D5-65C3-6B523179D6D7}"/>
          </ac:spMkLst>
        </pc:spChg>
        <pc:picChg chg="add del mod">
          <ac:chgData name="Linden, M van der" userId="7071751e-8507-462b-863d-5bb5459a0324" providerId="ADAL" clId="{1CD97523-A7EB-4ED6-96F0-680BB55055B6}" dt="2024-09-03T10:24:26.006" v="355" actId="478"/>
          <ac:picMkLst>
            <pc:docMk/>
            <pc:sldMk cId="3098852966" sldId="274"/>
            <ac:picMk id="4" creationId="{52D0AFE6-091D-9E34-8CD8-9BFA06010677}"/>
          </ac:picMkLst>
        </pc:picChg>
      </pc:sldChg>
      <pc:sldChg chg="modSp mod">
        <pc:chgData name="Linden, M van der" userId="7071751e-8507-462b-863d-5bb5459a0324" providerId="ADAL" clId="{1CD97523-A7EB-4ED6-96F0-680BB55055B6}" dt="2024-09-03T10:35:00.138" v="504" actId="20577"/>
        <pc:sldMkLst>
          <pc:docMk/>
          <pc:sldMk cId="632630582" sldId="275"/>
        </pc:sldMkLst>
        <pc:spChg chg="mod">
          <ac:chgData name="Linden, M van der" userId="7071751e-8507-462b-863d-5bb5459a0324" providerId="ADAL" clId="{1CD97523-A7EB-4ED6-96F0-680BB55055B6}" dt="2024-09-03T10:35:00.138" v="504" actId="20577"/>
          <ac:spMkLst>
            <pc:docMk/>
            <pc:sldMk cId="632630582" sldId="275"/>
            <ac:spMk id="2" creationId="{4145BFCE-BD01-E39F-A32E-3575CFE4C64A}"/>
          </ac:spMkLst>
        </pc:spChg>
        <pc:spChg chg="mod">
          <ac:chgData name="Linden, M van der" userId="7071751e-8507-462b-863d-5bb5459a0324" providerId="ADAL" clId="{1CD97523-A7EB-4ED6-96F0-680BB55055B6}" dt="2024-09-03T10:34:42.192" v="495" actId="20577"/>
          <ac:spMkLst>
            <pc:docMk/>
            <pc:sldMk cId="632630582" sldId="275"/>
            <ac:spMk id="9" creationId="{359A9F60-0ABD-BEFE-878D-501849687BC7}"/>
          </ac:spMkLst>
        </pc:spChg>
      </pc:sldChg>
      <pc:sldChg chg="addSp delSp modSp new mod">
        <pc:chgData name="Linden, M van der" userId="7071751e-8507-462b-863d-5bb5459a0324" providerId="ADAL" clId="{1CD97523-A7EB-4ED6-96F0-680BB55055B6}" dt="2024-09-03T10:29:46.155" v="397" actId="14100"/>
        <pc:sldMkLst>
          <pc:docMk/>
          <pc:sldMk cId="3166568349" sldId="276"/>
        </pc:sldMkLst>
        <pc:spChg chg="del">
          <ac:chgData name="Linden, M van der" userId="7071751e-8507-462b-863d-5bb5459a0324" providerId="ADAL" clId="{1CD97523-A7EB-4ED6-96F0-680BB55055B6}" dt="2024-09-03T10:29:20.133" v="391"/>
          <ac:spMkLst>
            <pc:docMk/>
            <pc:sldMk cId="3166568349" sldId="276"/>
            <ac:spMk id="2" creationId="{91F02893-6B8B-CC1A-E1AC-C6F62A77CFD2}"/>
          </ac:spMkLst>
        </pc:spChg>
        <pc:spChg chg="del">
          <ac:chgData name="Linden, M van der" userId="7071751e-8507-462b-863d-5bb5459a0324" providerId="ADAL" clId="{1CD97523-A7EB-4ED6-96F0-680BB55055B6}" dt="2024-09-03T10:29:27.639" v="394" actId="478"/>
          <ac:spMkLst>
            <pc:docMk/>
            <pc:sldMk cId="3166568349" sldId="276"/>
            <ac:spMk id="3" creationId="{1BEE277A-C96C-144E-1C5F-66E8948FB7EE}"/>
          </ac:spMkLst>
        </pc:spChg>
        <pc:spChg chg="add mod">
          <ac:chgData name="Linden, M van der" userId="7071751e-8507-462b-863d-5bb5459a0324" providerId="ADAL" clId="{1CD97523-A7EB-4ED6-96F0-680BB55055B6}" dt="2024-09-03T10:29:23.245" v="393" actId="20577"/>
          <ac:spMkLst>
            <pc:docMk/>
            <pc:sldMk cId="3166568349" sldId="276"/>
            <ac:spMk id="4" creationId="{C1ADC822-D02A-602E-0AB4-61686314060B}"/>
          </ac:spMkLst>
        </pc:spChg>
        <pc:picChg chg="add mod">
          <ac:chgData name="Linden, M van der" userId="7071751e-8507-462b-863d-5bb5459a0324" providerId="ADAL" clId="{1CD97523-A7EB-4ED6-96F0-680BB55055B6}" dt="2024-09-03T10:29:46.155" v="397" actId="14100"/>
          <ac:picMkLst>
            <pc:docMk/>
            <pc:sldMk cId="3166568349" sldId="276"/>
            <ac:picMk id="5" creationId="{C440550A-D040-5E3B-D928-A6A3E0B59B6E}"/>
          </ac:picMkLst>
        </pc:picChg>
      </pc:sldChg>
      <pc:sldChg chg="addSp delSp modSp add mod">
        <pc:chgData name="Linden, M van der" userId="7071751e-8507-462b-863d-5bb5459a0324" providerId="ADAL" clId="{1CD97523-A7EB-4ED6-96F0-680BB55055B6}" dt="2024-09-03T10:30:45.923" v="404" actId="14100"/>
        <pc:sldMkLst>
          <pc:docMk/>
          <pc:sldMk cId="3125083989" sldId="277"/>
        </pc:sldMkLst>
        <pc:spChg chg="mod">
          <ac:chgData name="Linden, M van der" userId="7071751e-8507-462b-863d-5bb5459a0324" providerId="ADAL" clId="{1CD97523-A7EB-4ED6-96F0-680BB55055B6}" dt="2024-09-03T10:30:29.953" v="400" actId="20577"/>
          <ac:spMkLst>
            <pc:docMk/>
            <pc:sldMk cId="3125083989" sldId="277"/>
            <ac:spMk id="4" creationId="{C1ADC822-D02A-602E-0AB4-61686314060B}"/>
          </ac:spMkLst>
        </pc:spChg>
        <pc:picChg chg="add mod">
          <ac:chgData name="Linden, M van der" userId="7071751e-8507-462b-863d-5bb5459a0324" providerId="ADAL" clId="{1CD97523-A7EB-4ED6-96F0-680BB55055B6}" dt="2024-09-03T10:30:45.923" v="404" actId="14100"/>
          <ac:picMkLst>
            <pc:docMk/>
            <pc:sldMk cId="3125083989" sldId="277"/>
            <ac:picMk id="2" creationId="{DAED3D42-2309-97AC-F491-4942EE1A4E10}"/>
          </ac:picMkLst>
        </pc:picChg>
        <pc:picChg chg="del">
          <ac:chgData name="Linden, M van der" userId="7071751e-8507-462b-863d-5bb5459a0324" providerId="ADAL" clId="{1CD97523-A7EB-4ED6-96F0-680BB55055B6}" dt="2024-09-03T10:30:32.411" v="401" actId="478"/>
          <ac:picMkLst>
            <pc:docMk/>
            <pc:sldMk cId="3125083989" sldId="277"/>
            <ac:picMk id="5" creationId="{C440550A-D040-5E3B-D928-A6A3E0B59B6E}"/>
          </ac:picMkLst>
        </pc:picChg>
      </pc:sldChg>
      <pc:sldChg chg="addSp delSp modSp add mod">
        <pc:chgData name="Linden, M van der" userId="7071751e-8507-462b-863d-5bb5459a0324" providerId="ADAL" clId="{1CD97523-A7EB-4ED6-96F0-680BB55055B6}" dt="2024-09-03T10:31:49.312" v="411" actId="14100"/>
        <pc:sldMkLst>
          <pc:docMk/>
          <pc:sldMk cId="1076350633" sldId="278"/>
        </pc:sldMkLst>
        <pc:spChg chg="mod">
          <ac:chgData name="Linden, M van der" userId="7071751e-8507-462b-863d-5bb5459a0324" providerId="ADAL" clId="{1CD97523-A7EB-4ED6-96F0-680BB55055B6}" dt="2024-09-03T10:31:32.928" v="407" actId="20577"/>
          <ac:spMkLst>
            <pc:docMk/>
            <pc:sldMk cId="1076350633" sldId="278"/>
            <ac:spMk id="4" creationId="{C1ADC822-D02A-602E-0AB4-61686314060B}"/>
          </ac:spMkLst>
        </pc:spChg>
        <pc:picChg chg="del">
          <ac:chgData name="Linden, M van der" userId="7071751e-8507-462b-863d-5bb5459a0324" providerId="ADAL" clId="{1CD97523-A7EB-4ED6-96F0-680BB55055B6}" dt="2024-09-03T10:31:35.227" v="408" actId="478"/>
          <ac:picMkLst>
            <pc:docMk/>
            <pc:sldMk cId="1076350633" sldId="278"/>
            <ac:picMk id="2" creationId="{DAED3D42-2309-97AC-F491-4942EE1A4E10}"/>
          </ac:picMkLst>
        </pc:picChg>
        <pc:picChg chg="add mod">
          <ac:chgData name="Linden, M van der" userId="7071751e-8507-462b-863d-5bb5459a0324" providerId="ADAL" clId="{1CD97523-A7EB-4ED6-96F0-680BB55055B6}" dt="2024-09-03T10:31:49.312" v="411" actId="14100"/>
          <ac:picMkLst>
            <pc:docMk/>
            <pc:sldMk cId="1076350633" sldId="278"/>
            <ac:picMk id="3" creationId="{EF3C6BBE-4A28-E0B7-7CC9-08154F0BA446}"/>
          </ac:picMkLst>
        </pc:picChg>
      </pc:sldChg>
      <pc:sldChg chg="addSp delSp modSp add mod">
        <pc:chgData name="Linden, M van der" userId="7071751e-8507-462b-863d-5bb5459a0324" providerId="ADAL" clId="{1CD97523-A7EB-4ED6-96F0-680BB55055B6}" dt="2024-09-03T10:57:35.954" v="506" actId="14100"/>
        <pc:sldMkLst>
          <pc:docMk/>
          <pc:sldMk cId="245990577" sldId="279"/>
        </pc:sldMkLst>
        <pc:spChg chg="mod">
          <ac:chgData name="Linden, M van der" userId="7071751e-8507-462b-863d-5bb5459a0324" providerId="ADAL" clId="{1CD97523-A7EB-4ED6-96F0-680BB55055B6}" dt="2024-09-03T10:32:09.367" v="415" actId="20577"/>
          <ac:spMkLst>
            <pc:docMk/>
            <pc:sldMk cId="245990577" sldId="279"/>
            <ac:spMk id="4" creationId="{C1ADC822-D02A-602E-0AB4-61686314060B}"/>
          </ac:spMkLst>
        </pc:spChg>
        <pc:picChg chg="del">
          <ac:chgData name="Linden, M van der" userId="7071751e-8507-462b-863d-5bb5459a0324" providerId="ADAL" clId="{1CD97523-A7EB-4ED6-96F0-680BB55055B6}" dt="2024-09-03T10:32:11.571" v="416" actId="478"/>
          <ac:picMkLst>
            <pc:docMk/>
            <pc:sldMk cId="245990577" sldId="279"/>
            <ac:picMk id="3" creationId="{EF3C6BBE-4A28-E0B7-7CC9-08154F0BA446}"/>
          </ac:picMkLst>
        </pc:picChg>
        <pc:picChg chg="add mod">
          <ac:chgData name="Linden, M van der" userId="7071751e-8507-462b-863d-5bb5459a0324" providerId="ADAL" clId="{1CD97523-A7EB-4ED6-96F0-680BB55055B6}" dt="2024-09-03T10:57:35.954" v="506" actId="14100"/>
          <ac:picMkLst>
            <pc:docMk/>
            <pc:sldMk cId="245990577" sldId="279"/>
            <ac:picMk id="5" creationId="{F52774BC-18E7-9B09-8E93-783A51A19F69}"/>
          </ac:picMkLst>
        </pc:picChg>
      </pc:sldChg>
      <pc:sldChg chg="addSp delSp modSp new mod">
        <pc:chgData name="Linden, M van der" userId="7071751e-8507-462b-863d-5bb5459a0324" providerId="ADAL" clId="{1CD97523-A7EB-4ED6-96F0-680BB55055B6}" dt="2024-09-03T10:59:33.896" v="528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1CD97523-A7EB-4ED6-96F0-680BB55055B6}" dt="2024-09-03T10:59:28.227" v="526" actId="20577"/>
          <ac:spMkLst>
            <pc:docMk/>
            <pc:sldMk cId="2445025362" sldId="280"/>
            <ac:spMk id="2" creationId="{F3FAB110-FDD4-CB77-30B3-9480D548F195}"/>
          </ac:spMkLst>
        </pc:spChg>
        <pc:spChg chg="del">
          <ac:chgData name="Linden, M van der" userId="7071751e-8507-462b-863d-5bb5459a0324" providerId="ADAL" clId="{1CD97523-A7EB-4ED6-96F0-680BB55055B6}" dt="2024-09-03T10:59:14.164" v="522" actId="478"/>
          <ac:spMkLst>
            <pc:docMk/>
            <pc:sldMk cId="2445025362" sldId="280"/>
            <ac:spMk id="3" creationId="{CADF0DED-48F6-D31D-43D9-170CEAB21490}"/>
          </ac:spMkLst>
        </pc:spChg>
        <pc:picChg chg="add mod">
          <ac:chgData name="Linden, M van der" userId="7071751e-8507-462b-863d-5bb5459a0324" providerId="ADAL" clId="{1CD97523-A7EB-4ED6-96F0-680BB55055B6}" dt="2024-09-03T10:59:33.896" v="528" actId="1076"/>
          <ac:picMkLst>
            <pc:docMk/>
            <pc:sldMk cId="2445025362" sldId="280"/>
            <ac:picMk id="4" creationId="{E5DA047E-888F-8E7D-ED96-DB993CB9EB8D}"/>
          </ac:picMkLst>
        </pc:picChg>
      </pc:sldChg>
      <pc:sldChg chg="addSp modSp mod">
        <pc:chgData name="Linden, M van der" userId="7071751e-8507-462b-863d-5bb5459a0324" providerId="ADAL" clId="{1CD97523-A7EB-4ED6-96F0-680BB55055B6}" dt="2024-09-03T11:02:58.311" v="663" actId="20577"/>
        <pc:sldMkLst>
          <pc:docMk/>
          <pc:sldMk cId="2420890478" sldId="281"/>
        </pc:sldMkLst>
        <pc:spChg chg="mod">
          <ac:chgData name="Linden, M van der" userId="7071751e-8507-462b-863d-5bb5459a0324" providerId="ADAL" clId="{1CD97523-A7EB-4ED6-96F0-680BB55055B6}" dt="2024-09-03T11:02:58.311" v="663" actId="20577"/>
          <ac:spMkLst>
            <pc:docMk/>
            <pc:sldMk cId="2420890478" sldId="281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1CD97523-A7EB-4ED6-96F0-680BB55055B6}" dt="2024-09-03T11:02:52.459" v="660" actId="1076"/>
          <ac:picMkLst>
            <pc:docMk/>
            <pc:sldMk cId="2420890478" sldId="281"/>
            <ac:picMk id="4" creationId="{65CEB83B-F02D-F5FB-19C8-2C913585CB24}"/>
          </ac:picMkLst>
        </pc:picChg>
      </pc:sldChg>
      <pc:sldChg chg="addSp delSp modSp add mod">
        <pc:chgData name="Linden, M van der" userId="7071751e-8507-462b-863d-5bb5459a0324" providerId="ADAL" clId="{1CD97523-A7EB-4ED6-96F0-680BB55055B6}" dt="2024-09-03T11:04:59.032" v="719" actId="20577"/>
        <pc:sldMkLst>
          <pc:docMk/>
          <pc:sldMk cId="832522414" sldId="282"/>
        </pc:sldMkLst>
        <pc:spChg chg="mod">
          <ac:chgData name="Linden, M van der" userId="7071751e-8507-462b-863d-5bb5459a0324" providerId="ADAL" clId="{1CD97523-A7EB-4ED6-96F0-680BB55055B6}" dt="2024-09-03T11:04:59.032" v="719" actId="20577"/>
          <ac:spMkLst>
            <pc:docMk/>
            <pc:sldMk cId="832522414" sldId="282"/>
            <ac:spMk id="9" creationId="{359A9F60-0ABD-BEFE-878D-501849687BC7}"/>
          </ac:spMkLst>
        </pc:spChg>
        <pc:picChg chg="del">
          <ac:chgData name="Linden, M van der" userId="7071751e-8507-462b-863d-5bb5459a0324" providerId="ADAL" clId="{1CD97523-A7EB-4ED6-96F0-680BB55055B6}" dt="2024-09-03T11:04:03.821" v="714" actId="478"/>
          <ac:picMkLst>
            <pc:docMk/>
            <pc:sldMk cId="832522414" sldId="282"/>
            <ac:picMk id="4" creationId="{65CEB83B-F02D-F5FB-19C8-2C913585CB24}"/>
          </ac:picMkLst>
        </pc:picChg>
        <pc:picChg chg="add mod">
          <ac:chgData name="Linden, M van der" userId="7071751e-8507-462b-863d-5bb5459a0324" providerId="ADAL" clId="{1CD97523-A7EB-4ED6-96F0-680BB55055B6}" dt="2024-09-03T11:04:17.961" v="715" actId="931"/>
          <ac:picMkLst>
            <pc:docMk/>
            <pc:sldMk cId="832522414" sldId="282"/>
            <ac:picMk id="5" creationId="{CFFB7688-0E8D-9FF9-BAAC-CF9C73692769}"/>
          </ac:picMkLst>
        </pc:picChg>
      </pc:sldChg>
      <pc:sldChg chg="addSp delSp modSp add mod">
        <pc:chgData name="Linden, M van der" userId="7071751e-8507-462b-863d-5bb5459a0324" providerId="ADAL" clId="{1CD97523-A7EB-4ED6-96F0-680BB55055B6}" dt="2024-09-05T10:12:18.660" v="911" actId="20577"/>
        <pc:sldMkLst>
          <pc:docMk/>
          <pc:sldMk cId="2363435645" sldId="283"/>
        </pc:sldMkLst>
        <pc:spChg chg="mod">
          <ac:chgData name="Linden, M van der" userId="7071751e-8507-462b-863d-5bb5459a0324" providerId="ADAL" clId="{1CD97523-A7EB-4ED6-96F0-680BB55055B6}" dt="2024-09-05T10:12:18.660" v="911" actId="20577"/>
          <ac:spMkLst>
            <pc:docMk/>
            <pc:sldMk cId="2363435645" sldId="283"/>
            <ac:spMk id="2" creationId="{4145BFCE-BD01-E39F-A32E-3575CFE4C64A}"/>
          </ac:spMkLst>
        </pc:spChg>
        <pc:spChg chg="mod">
          <ac:chgData name="Linden, M van der" userId="7071751e-8507-462b-863d-5bb5459a0324" providerId="ADAL" clId="{1CD97523-A7EB-4ED6-96F0-680BB55055B6}" dt="2024-09-03T11:10:34.233" v="910" actId="20577"/>
          <ac:spMkLst>
            <pc:docMk/>
            <pc:sldMk cId="2363435645" sldId="283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1CD97523-A7EB-4ED6-96F0-680BB55055B6}" dt="2024-09-03T11:10:02.838" v="862" actId="1076"/>
          <ac:picMkLst>
            <pc:docMk/>
            <pc:sldMk cId="2363435645" sldId="283"/>
            <ac:picMk id="4" creationId="{3EDEEA05-5C9C-B0B6-4999-AD1966357B76}"/>
          </ac:picMkLst>
        </pc:picChg>
        <pc:picChg chg="del">
          <ac:chgData name="Linden, M van der" userId="7071751e-8507-462b-863d-5bb5459a0324" providerId="ADAL" clId="{1CD97523-A7EB-4ED6-96F0-680BB55055B6}" dt="2024-09-03T11:06:26.487" v="798" actId="478"/>
          <ac:picMkLst>
            <pc:docMk/>
            <pc:sldMk cId="2363435645" sldId="283"/>
            <ac:picMk id="5" creationId="{CFFB7688-0E8D-9FF9-BAAC-CF9C73692769}"/>
          </ac:picMkLst>
        </pc:picChg>
        <pc:picChg chg="add mod">
          <ac:chgData name="Linden, M van der" userId="7071751e-8507-462b-863d-5bb5459a0324" providerId="ADAL" clId="{1CD97523-A7EB-4ED6-96F0-680BB55055B6}" dt="2024-09-03T11:10:01.269" v="861" actId="1076"/>
          <ac:picMkLst>
            <pc:docMk/>
            <pc:sldMk cId="2363435645" sldId="283"/>
            <ac:picMk id="7" creationId="{95CC0109-1492-EC0E-A27E-0DA07B67F28A}"/>
          </ac:picMkLst>
        </pc:picChg>
        <pc:picChg chg="add mod">
          <ac:chgData name="Linden, M van der" userId="7071751e-8507-462b-863d-5bb5459a0324" providerId="ADAL" clId="{1CD97523-A7EB-4ED6-96F0-680BB55055B6}" dt="2024-09-03T11:09:25.774" v="811" actId="14100"/>
          <ac:picMkLst>
            <pc:docMk/>
            <pc:sldMk cId="2363435645" sldId="283"/>
            <ac:picMk id="10" creationId="{64A289B3-637D-51B7-B0E5-F42648DEE5A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Hoofdstuk 4 presentatie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demonstratie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Opgaven uit boek 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Homepage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4067" custLinFactNeighborY="-469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0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Hoofdstuk 4 presentatie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demonstratie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Opgaven uit boek 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Homepage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5-9-2024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1ADC822-D02A-602E-0AB4-6168631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Opdracht 1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440550A-D040-5E3B-D928-A6A3E0B5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473" y="1463207"/>
            <a:ext cx="6779118" cy="50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6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1ADC822-D02A-602E-0AB4-6168631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Opdracht 3</a:t>
            </a:r>
          </a:p>
        </p:txBody>
      </p:sp>
      <p:pic>
        <p:nvPicPr>
          <p:cNvPr id="2" name="Afbeelding 1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DAED3D42-2309-97AC-F491-4942EE1A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1690688"/>
            <a:ext cx="9053634" cy="458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8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1ADC822-D02A-602E-0AB4-6168631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Opdracht 7</a:t>
            </a:r>
          </a:p>
        </p:txBody>
      </p:sp>
      <p:pic>
        <p:nvPicPr>
          <p:cNvPr id="3" name="Afbeelding 2" descr="Afbeelding met tekst, schermopname, Lettertype, document&#10;&#10;Automatisch gegenereerde beschrijving">
            <a:extLst>
              <a:ext uri="{FF2B5EF4-FFF2-40B4-BE49-F238E27FC236}">
                <a16:creationId xmlns:a16="http://schemas.microsoft.com/office/drawing/2014/main" id="{EF3C6BBE-4A28-E0B7-7CC9-08154F0B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41" y="1690687"/>
            <a:ext cx="8352305" cy="45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5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1ADC822-D02A-602E-0AB4-61686314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/>
              <a:t>Opdracht 13</a:t>
            </a:r>
          </a:p>
        </p:txBody>
      </p:sp>
      <p:pic>
        <p:nvPicPr>
          <p:cNvPr id="5" name="Afbeelding 4" descr="Afbeelding met tekst, schermopname, nummer&#10;&#10;Automatisch gegenereerde beschrijving">
            <a:extLst>
              <a:ext uri="{FF2B5EF4-FFF2-40B4-BE49-F238E27FC236}">
                <a16:creationId xmlns:a16="http://schemas.microsoft.com/office/drawing/2014/main" id="{F52774BC-18E7-9B09-8E93-783A51A19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1" y="1262968"/>
            <a:ext cx="7580554" cy="54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</a:t>
            </a:r>
          </a:p>
        </p:txBody>
      </p:sp>
      <p:pic>
        <p:nvPicPr>
          <p:cNvPr id="4" name="Afbeelding 3" descr="Afbeelding met tekst, schermopname, Brochure, sjabloon&#10;&#10;Automatisch gegenereerde beschrijving">
            <a:extLst>
              <a:ext uri="{FF2B5EF4-FFF2-40B4-BE49-F238E27FC236}">
                <a16:creationId xmlns:a16="http://schemas.microsoft.com/office/drawing/2014/main" id="{E5DA047E-888F-8E7D-ED96-DB993CB9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95" y="1690688"/>
            <a:ext cx="5438582" cy="50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Maak een statische </a:t>
            </a:r>
            <a:r>
              <a:rPr lang="nl-NL" sz="2800" dirty="0" err="1"/>
              <a:t>php</a:t>
            </a:r>
            <a:r>
              <a:rPr lang="nl-NL" sz="2800" dirty="0"/>
              <a:t>-pagina (</a:t>
            </a:r>
            <a:r>
              <a:rPr lang="nl-NL" sz="2800" dirty="0" err="1"/>
              <a:t>index.php</a:t>
            </a:r>
            <a:r>
              <a:rPr lang="nl-NL" sz="2800" dirty="0"/>
              <a:t>) zonder </a:t>
            </a:r>
            <a:r>
              <a:rPr lang="nl-NL" sz="2800" dirty="0" err="1"/>
              <a:t>php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Zorg voor het tonen van de datum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5CEB83B-F02D-F5FB-19C8-2C913585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7" y="3568767"/>
            <a:ext cx="10329296" cy="8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Zorg voor het tonen van Goedemorgen/Goede middag of Goedenavond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FFB7688-0E8D-9FF9-BAAC-CF9C73692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13" y="3105105"/>
            <a:ext cx="1073617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2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Bepaal aan de hand van de openingstijden of de   winkel open of gesloten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Als de winkel open is toon je de bezorgtijd </a:t>
            </a:r>
          </a:p>
          <a:p>
            <a:r>
              <a:rPr lang="nl-NL" sz="2800" dirty="0"/>
              <a:t>    (huidige tijd + 5 uur)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EDEEA05-5C9C-B0B6-4999-AD196635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1" y="4121878"/>
            <a:ext cx="4659674" cy="44830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5CC0109-1492-EC0E-A27E-0DA07B67F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66" y="5571604"/>
            <a:ext cx="4405922" cy="552511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4A289B3-637D-51B7-B0E5-F42648DE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714" y="5355882"/>
            <a:ext cx="1728573" cy="98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3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71206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 fontScale="90000"/>
          </a:bodyPr>
          <a:lstStyle/>
          <a:p>
            <a:r>
              <a:rPr lang="nl-NL" dirty="0"/>
              <a:t>Project starten, start eerst XAMPP op en start de webserver!  Start daarna </a:t>
            </a:r>
            <a:r>
              <a:rPr lang="nl-NL" dirty="0" err="1"/>
              <a:t>PhpStorm</a:t>
            </a:r>
            <a:r>
              <a:rPr lang="nl-NL" dirty="0"/>
              <a:t> op!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1009924" y="1353678"/>
            <a:ext cx="391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1 File-&gt; new project</a:t>
            </a:r>
          </a:p>
        </p:txBody>
      </p:sp>
      <p:pic>
        <p:nvPicPr>
          <p:cNvPr id="13" name="Afbeelding 12" descr="Afbeelding met tekst, Lettertype, lijn, software&#10;&#10;Automatisch gegenereerde beschrijving">
            <a:extLst>
              <a:ext uri="{FF2B5EF4-FFF2-40B4-BE49-F238E27FC236}">
                <a16:creationId xmlns:a16="http://schemas.microsoft.com/office/drawing/2014/main" id="{66523EAF-48E7-D21E-40A4-77537332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18" y="1845218"/>
            <a:ext cx="4685239" cy="981660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6AFD688-598B-912C-B0B0-CAB19206C76A}"/>
              </a:ext>
            </a:extLst>
          </p:cNvPr>
          <p:cNvSpPr txBox="1"/>
          <p:nvPr/>
        </p:nvSpPr>
        <p:spPr>
          <a:xfrm>
            <a:off x="1101415" y="3873092"/>
            <a:ext cx="483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2 Maak map aan =&gt; C:\xampp\htdocs\les1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CA99176-E6E1-55E8-1F8A-17E227A573B6}"/>
              </a:ext>
            </a:extLst>
          </p:cNvPr>
          <p:cNvSpPr txBox="1"/>
          <p:nvPr/>
        </p:nvSpPr>
        <p:spPr>
          <a:xfrm>
            <a:off x="6494332" y="1353678"/>
            <a:ext cx="327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3 Selecteer PHP File </a:t>
            </a:r>
          </a:p>
        </p:txBody>
      </p:sp>
      <p:pic>
        <p:nvPicPr>
          <p:cNvPr id="6" name="Afbeelding 5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AE137DB-4026-7D03-0568-B44AEC3BD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50" y="4549531"/>
            <a:ext cx="4668668" cy="1771347"/>
          </a:xfrm>
          <a:prstGeom prst="rect">
            <a:avLst/>
          </a:prstGeom>
        </p:spPr>
      </p:pic>
      <p:pic>
        <p:nvPicPr>
          <p:cNvPr id="8" name="Afbeelding 7" descr="Afbeelding met schermopname, tekst, Lettertype, software&#10;&#10;Automatisch gegenereerde beschrijving">
            <a:extLst>
              <a:ext uri="{FF2B5EF4-FFF2-40B4-BE49-F238E27FC236}">
                <a16:creationId xmlns:a16="http://schemas.microsoft.com/office/drawing/2014/main" id="{C21E9FCA-8F85-822F-487C-6B9862977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18" y="1845218"/>
            <a:ext cx="5631182" cy="145701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532BB07-1DE0-BDAB-4176-277949BB3B02}"/>
              </a:ext>
            </a:extLst>
          </p:cNvPr>
          <p:cNvSpPr txBox="1"/>
          <p:nvPr/>
        </p:nvSpPr>
        <p:spPr>
          <a:xfrm>
            <a:off x="6560818" y="3734593"/>
            <a:ext cx="327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4 Noem eerste script ‘</a:t>
            </a:r>
            <a:r>
              <a:rPr lang="nl-NL" dirty="0" err="1"/>
              <a:t>index.php</a:t>
            </a:r>
            <a:r>
              <a:rPr lang="nl-NL" dirty="0"/>
              <a:t>’</a:t>
            </a:r>
          </a:p>
        </p:txBody>
      </p:sp>
      <p:pic>
        <p:nvPicPr>
          <p:cNvPr id="12" name="Afbeelding 11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F741CDE3-5220-0A34-AD25-DD3626CE6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44" y="4506387"/>
            <a:ext cx="398200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 err="1"/>
              <a:t>Index.php</a:t>
            </a:r>
            <a:r>
              <a:rPr lang="nl-NL" dirty="0"/>
              <a:t> maken en 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391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5 Maak </a:t>
            </a:r>
            <a:r>
              <a:rPr lang="nl-NL" dirty="0" err="1"/>
              <a:t>index.php</a:t>
            </a:r>
            <a:endParaRPr lang="nl-NL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6AFD688-598B-912C-B0B0-CAB19206C76A}"/>
              </a:ext>
            </a:extLst>
          </p:cNvPr>
          <p:cNvSpPr txBox="1"/>
          <p:nvPr/>
        </p:nvSpPr>
        <p:spPr>
          <a:xfrm>
            <a:off x="860951" y="4142206"/>
            <a:ext cx="483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6 Open browser en run het script</a:t>
            </a:r>
          </a:p>
        </p:txBody>
      </p:sp>
      <p:pic>
        <p:nvPicPr>
          <p:cNvPr id="4" name="Afbeelding 3" descr="Afbeelding met tekst, Lettertype, software, nummer&#10;&#10;Automatisch gegenereerde beschrijving">
            <a:extLst>
              <a:ext uri="{FF2B5EF4-FFF2-40B4-BE49-F238E27FC236}">
                <a16:creationId xmlns:a16="http://schemas.microsoft.com/office/drawing/2014/main" id="{6F321B94-EDE1-8D35-4A95-00694071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021" y="1459361"/>
            <a:ext cx="7621064" cy="2562583"/>
          </a:xfrm>
          <a:prstGeom prst="rect">
            <a:avLst/>
          </a:prstGeom>
        </p:spPr>
      </p:pic>
      <p:pic>
        <p:nvPicPr>
          <p:cNvPr id="7" name="Afbeelding 6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24DB12A9-FAC7-AF18-ECC3-B5759638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702" y="4511538"/>
            <a:ext cx="6484383" cy="156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9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4</a:t>
            </a:r>
          </a:p>
        </p:txBody>
      </p:sp>
      <p:pic>
        <p:nvPicPr>
          <p:cNvPr id="7" name="Afbeelding 6" descr="Afbeelding met tekst, schermopname, Lettertype, nummer">
            <a:extLst>
              <a:ext uri="{FF2B5EF4-FFF2-40B4-BE49-F238E27FC236}">
                <a16:creationId xmlns:a16="http://schemas.microsoft.com/office/drawing/2014/main" id="{CB82B2DA-B9E3-73B4-0140-E04F63C0C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74" y="1567736"/>
            <a:ext cx="8129893" cy="49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5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13067-3F53-1362-D0C6-621F530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opdracht 4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42FAC01-EC6E-31D5-65C3-6B523179D6D7}"/>
              </a:ext>
            </a:extLst>
          </p:cNvPr>
          <p:cNvSpPr txBox="1"/>
          <p:nvPr/>
        </p:nvSpPr>
        <p:spPr>
          <a:xfrm>
            <a:off x="838199" y="1476217"/>
            <a:ext cx="102509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&lt;?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php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55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"Oude prijs: €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. Na verhoging van 11% is de prijs: € "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 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1.11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&gt;=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55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150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"Oude prijs: €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. Na verhoging van 16% is de prijs: € "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 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1.16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150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"Oude prijs: €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. Na verhoging van 19% is de prijs: € "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 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$prijs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1.19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85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Tonen van een tafel</a:t>
            </a:r>
          </a:p>
        </p:txBody>
      </p:sp>
      <p:pic>
        <p:nvPicPr>
          <p:cNvPr id="5" name="Afbeelding 4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34F75178-399A-AFD3-AAF0-712C1F710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62" y="1742800"/>
            <a:ext cx="2706271" cy="43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13067-3F53-1362-D0C6-621F530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code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D076527-6862-A0B8-26DC-B2A388E345EE}"/>
              </a:ext>
            </a:extLst>
          </p:cNvPr>
          <p:cNvSpPr txBox="1"/>
          <p:nvPr/>
        </p:nvSpPr>
        <p:spPr>
          <a:xfrm>
            <a:off x="1498600" y="1386344"/>
            <a:ext cx="62611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&lt;?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php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$tafel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"&lt;h1&gt;Tafel van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$tafel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&lt;/h1&gt;"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?&gt;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table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&lt;?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php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&lt;=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+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tr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 x 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 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$tafel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&gt;=&lt;/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$i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lang="nl-NL" dirty="0">
                <a:solidFill>
                  <a:srgbClr val="660000"/>
                </a:solidFill>
                <a:effectLst/>
                <a:latin typeface="JetBrains Mono"/>
              </a:rPr>
              <a:t>$tafel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echo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"&lt;/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tr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&gt;"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?&gt;</a:t>
            </a:r>
            <a:br>
              <a:rPr lang="nl-NL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table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endParaRPr lang="nl-NL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1D024BE-4532-FBA7-9C62-C5EE84B489E6}"/>
              </a:ext>
            </a:extLst>
          </p:cNvPr>
          <p:cNvSpPr txBox="1"/>
          <p:nvPr/>
        </p:nvSpPr>
        <p:spPr>
          <a:xfrm>
            <a:off x="7670800" y="1362532"/>
            <a:ext cx="4876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style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table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>
                <a:solidFill>
                  <a:srgbClr val="174AD4"/>
                </a:solidFill>
                <a:effectLst/>
                <a:latin typeface="JetBrains Mono"/>
              </a:rPr>
              <a:t>border-</a:t>
            </a:r>
            <a:r>
              <a:rPr lang="nl-NL" dirty="0" err="1">
                <a:solidFill>
                  <a:srgbClr val="174AD4"/>
                </a:solidFill>
                <a:effectLst/>
                <a:latin typeface="JetBrains Mono"/>
              </a:rPr>
              <a:t>collapse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collapse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>
                <a:solidFill>
                  <a:srgbClr val="174AD4"/>
                </a:solidFill>
                <a:effectLst/>
                <a:latin typeface="JetBrains Mono"/>
              </a:rPr>
              <a:t>border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px 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solid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 black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td</a:t>
            </a:r>
            <a:r>
              <a:rPr lang="nl-NL" dirty="0">
                <a:solidFill>
                  <a:srgbClr val="0033B3"/>
                </a:solidFill>
                <a:effectLst/>
                <a:latin typeface="JetBrains Mono"/>
              </a:rPr>
              <a:t>  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>
                <a:solidFill>
                  <a:srgbClr val="174AD4"/>
                </a:solidFill>
                <a:effectLst/>
                <a:latin typeface="JetBrains Mono"/>
              </a:rPr>
              <a:t>border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px </a:t>
            </a:r>
            <a:r>
              <a:rPr lang="nl-NL" dirty="0" err="1">
                <a:solidFill>
                  <a:srgbClr val="067D17"/>
                </a:solidFill>
                <a:effectLst/>
                <a:latin typeface="JetBrains Mono"/>
              </a:rPr>
              <a:t>solid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 black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 err="1">
                <a:solidFill>
                  <a:srgbClr val="174AD4"/>
                </a:solidFill>
                <a:effectLst/>
                <a:latin typeface="JetBrains Mono"/>
              </a:rPr>
              <a:t>width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>
                <a:solidFill>
                  <a:srgbClr val="1750EB"/>
                </a:solidFill>
                <a:effectLst/>
                <a:latin typeface="JetBrains Mono"/>
              </a:rPr>
              <a:t>25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px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nl-NL" dirty="0" err="1">
                <a:solidFill>
                  <a:srgbClr val="174AD4"/>
                </a:solidFill>
                <a:effectLst/>
                <a:latin typeface="JetBrains Mono"/>
              </a:rPr>
              <a:t>text-align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nl-NL" dirty="0">
                <a:solidFill>
                  <a:srgbClr val="067D17"/>
                </a:solidFill>
                <a:effectLst/>
                <a:latin typeface="JetBrains Mono"/>
              </a:rPr>
              <a:t>center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nl-NL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nl-NL" dirty="0" err="1">
                <a:solidFill>
                  <a:srgbClr val="0033B3"/>
                </a:solidFill>
                <a:effectLst/>
                <a:latin typeface="JetBrains Mono"/>
              </a:rPr>
              <a:t>style</a:t>
            </a:r>
            <a:r>
              <a:rPr lang="nl-NL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016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Maak de opdrachten 1, 3, 7, 13</a:t>
            </a:r>
          </a:p>
          <a:p>
            <a:r>
              <a:rPr lang="nl-NL" sz="2800" dirty="0"/>
              <a:t>    (staan hieronder)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Verplaats de opdrachten naar jouw </a:t>
            </a:r>
            <a:r>
              <a:rPr lang="nl-NL" sz="2800" dirty="0" err="1"/>
              <a:t>repository</a:t>
            </a:r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263058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37F635-C11D-45B3-B229-BF3412B5CD8B}"/>
</file>

<file path=customXml/itemProps2.xml><?xml version="1.0" encoding="utf-8"?>
<ds:datastoreItem xmlns:ds="http://schemas.openxmlformats.org/officeDocument/2006/customXml" ds:itemID="{B4F37CAB-0E51-4A04-8392-A456CAF7AEA9}"/>
</file>

<file path=customXml/itemProps3.xml><?xml version="1.0" encoding="utf-8"?>
<ds:datastoreItem xmlns:ds="http://schemas.openxmlformats.org/officeDocument/2006/customXml" ds:itemID="{1D4708A9-68E3-4FDD-8E2C-99D53DDB7AAF}"/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510</Words>
  <Application>Microsoft Office PowerPoint</Application>
  <PresentationFormat>Breedbeeld</PresentationFormat>
  <Paragraphs>42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JetBrains Mono</vt:lpstr>
      <vt:lpstr>Kantoorthema</vt:lpstr>
      <vt:lpstr>Welkom bij</vt:lpstr>
      <vt:lpstr>Wat gaan we doen deze week?</vt:lpstr>
      <vt:lpstr>Project starten, start eerst XAMPP op en start de webserver!  Start daarna PhpStorm op!</vt:lpstr>
      <vt:lpstr>Index.php maken en uitvoeren</vt:lpstr>
      <vt:lpstr>Opdracht 4</vt:lpstr>
      <vt:lpstr>Uitwerking opdracht 4</vt:lpstr>
      <vt:lpstr>Tonen van een tafel</vt:lpstr>
      <vt:lpstr>PHP code</vt:lpstr>
      <vt:lpstr>Uitvoeren</vt:lpstr>
      <vt:lpstr>Opdracht 1</vt:lpstr>
      <vt:lpstr>Opdracht 3</vt:lpstr>
      <vt:lpstr>Opdracht 7</vt:lpstr>
      <vt:lpstr>Opdracht 13</vt:lpstr>
      <vt:lpstr>SmartPhone4u</vt:lpstr>
      <vt:lpstr>Uitvoeren</vt:lpstr>
      <vt:lpstr>Uitvoeren</vt:lpstr>
      <vt:lpstr>Uitvoeren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1</cp:revision>
  <dcterms:created xsi:type="dcterms:W3CDTF">2024-09-03T08:37:35Z</dcterms:created>
  <dcterms:modified xsi:type="dcterms:W3CDTF">2024-09-05T10:12:28Z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