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62" r:id="rId6"/>
    <p:sldId id="264" r:id="rId7"/>
    <p:sldId id="295" r:id="rId8"/>
    <p:sldId id="284" r:id="rId9"/>
    <p:sldId id="274" r:id="rId10"/>
    <p:sldId id="270" r:id="rId11"/>
    <p:sldId id="286" r:id="rId12"/>
    <p:sldId id="287" r:id="rId13"/>
    <p:sldId id="289" r:id="rId14"/>
    <p:sldId id="288" r:id="rId15"/>
    <p:sldId id="267" r:id="rId16"/>
    <p:sldId id="268" r:id="rId17"/>
    <p:sldId id="296" r:id="rId18"/>
    <p:sldId id="269" r:id="rId19"/>
    <p:sldId id="291" r:id="rId20"/>
    <p:sldId id="290" r:id="rId21"/>
    <p:sldId id="292" r:id="rId22"/>
    <p:sldId id="293" r:id="rId23"/>
    <p:sldId id="294" r:id="rId24"/>
    <p:sldId id="275" r:id="rId25"/>
    <p:sldId id="297" r:id="rId26"/>
    <p:sldId id="298" r:id="rId27"/>
    <p:sldId id="280" r:id="rId28"/>
    <p:sldId id="281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F28D-547E-4D4E-ACDC-37F9123673DE}" v="240" dt="2024-09-16T14:22:44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74CF28D-547E-4D4E-ACDC-37F9123673DE}"/>
    <pc:docChg chg="undo custSel addSld delSld modSld">
      <pc:chgData name="Linden, M van der" userId="7071751e-8507-462b-863d-5bb5459a0324" providerId="ADAL" clId="{774CF28D-547E-4D4E-ACDC-37F9123673DE}" dt="2024-09-16T14:26:29.437" v="1770" actId="5793"/>
      <pc:docMkLst>
        <pc:docMk/>
      </pc:docMkLst>
      <pc:sldChg chg="modSp">
        <pc:chgData name="Linden, M van der" userId="7071751e-8507-462b-863d-5bb5459a0324" providerId="ADAL" clId="{774CF28D-547E-4D4E-ACDC-37F9123673DE}" dt="2024-09-10T11:04:43.797" v="1044" actId="313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74CF28D-547E-4D4E-ACDC-37F9123673DE}" dt="2024-09-10T11:04:43.797" v="1044" actId="313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">
        <pc:chgData name="Linden, M van der" userId="7071751e-8507-462b-863d-5bb5459a0324" providerId="ADAL" clId="{774CF28D-547E-4D4E-ACDC-37F9123673DE}" dt="2024-09-10T10:01:43.706" v="113"/>
        <pc:sldMkLst>
          <pc:docMk/>
          <pc:sldMk cId="3345683289" sldId="258"/>
        </pc:sldMkLst>
      </pc:sldChg>
      <pc:sldChg chg="add del">
        <pc:chgData name="Linden, M van der" userId="7071751e-8507-462b-863d-5bb5459a0324" providerId="ADAL" clId="{774CF28D-547E-4D4E-ACDC-37F9123673DE}" dt="2024-09-12T07:51:20.746" v="1064" actId="47"/>
        <pc:sldMkLst>
          <pc:docMk/>
          <pc:sldMk cId="2965177032" sldId="259"/>
        </pc:sldMkLst>
      </pc:sldChg>
      <pc:sldChg chg="add del">
        <pc:chgData name="Linden, M van der" userId="7071751e-8507-462b-863d-5bb5459a0324" providerId="ADAL" clId="{774CF28D-547E-4D4E-ACDC-37F9123673DE}" dt="2024-09-12T07:51:41.835" v="1066" actId="47"/>
        <pc:sldMkLst>
          <pc:docMk/>
          <pc:sldMk cId="1393470871" sldId="260"/>
        </pc:sldMkLst>
      </pc:sldChg>
      <pc:sldChg chg="del">
        <pc:chgData name="Linden, M van der" userId="7071751e-8507-462b-863d-5bb5459a0324" providerId="ADAL" clId="{774CF28D-547E-4D4E-ACDC-37F9123673DE}" dt="2024-09-10T09:34:13.025" v="43" actId="47"/>
        <pc:sldMkLst>
          <pc:docMk/>
          <pc:sldMk cId="2673792796" sldId="260"/>
        </pc:sldMkLst>
      </pc:sldChg>
      <pc:sldChg chg="add">
        <pc:chgData name="Linden, M van der" userId="7071751e-8507-462b-863d-5bb5459a0324" providerId="ADAL" clId="{774CF28D-547E-4D4E-ACDC-37F9123673DE}" dt="2024-09-10T10:03:46.215" v="115"/>
        <pc:sldMkLst>
          <pc:docMk/>
          <pc:sldMk cId="1668817135" sldId="262"/>
        </pc:sldMkLst>
      </pc:sldChg>
      <pc:sldChg chg="add del">
        <pc:chgData name="Linden, M van der" userId="7071751e-8507-462b-863d-5bb5459a0324" providerId="ADAL" clId="{774CF28D-547E-4D4E-ACDC-37F9123673DE}" dt="2024-09-12T07:51:32.241" v="1065" actId="47"/>
        <pc:sldMkLst>
          <pc:docMk/>
          <pc:sldMk cId="360542205" sldId="263"/>
        </pc:sldMkLst>
      </pc:sldChg>
      <pc:sldChg chg="add">
        <pc:chgData name="Linden, M van der" userId="7071751e-8507-462b-863d-5bb5459a0324" providerId="ADAL" clId="{774CF28D-547E-4D4E-ACDC-37F9123673DE}" dt="2024-09-10T10:04:21.954" v="118"/>
        <pc:sldMkLst>
          <pc:docMk/>
          <pc:sldMk cId="2403080880" sldId="264"/>
        </pc:sldMkLst>
      </pc:sldChg>
      <pc:sldChg chg="modSp add mod">
        <pc:chgData name="Linden, M van der" userId="7071751e-8507-462b-863d-5bb5459a0324" providerId="ADAL" clId="{774CF28D-547E-4D4E-ACDC-37F9123673DE}" dt="2024-09-12T07:45:42.538" v="1054" actId="20577"/>
        <pc:sldMkLst>
          <pc:docMk/>
          <pc:sldMk cId="147745113" sldId="267"/>
        </pc:sldMkLst>
        <pc:spChg chg="mod">
          <ac:chgData name="Linden, M van der" userId="7071751e-8507-462b-863d-5bb5459a0324" providerId="ADAL" clId="{774CF28D-547E-4D4E-ACDC-37F9123673DE}" dt="2024-09-12T07:45:42.538" v="1054" actId="20577"/>
          <ac:spMkLst>
            <pc:docMk/>
            <pc:sldMk cId="147745113" sldId="267"/>
            <ac:spMk id="4" creationId="{C80E0234-5312-4BAC-9715-B97D18EFFC6B}"/>
          </ac:spMkLst>
        </pc:spChg>
      </pc:sldChg>
      <pc:sldChg chg="modSp add mod">
        <pc:chgData name="Linden, M van der" userId="7071751e-8507-462b-863d-5bb5459a0324" providerId="ADAL" clId="{774CF28D-547E-4D4E-ACDC-37F9123673DE}" dt="2024-09-12T07:45:55.305" v="1058" actId="20577"/>
        <pc:sldMkLst>
          <pc:docMk/>
          <pc:sldMk cId="885911122" sldId="268"/>
        </pc:sldMkLst>
        <pc:spChg chg="mod">
          <ac:chgData name="Linden, M van der" userId="7071751e-8507-462b-863d-5bb5459a0324" providerId="ADAL" clId="{774CF28D-547E-4D4E-ACDC-37F9123673DE}" dt="2024-09-12T07:45:55.305" v="1058" actId="20577"/>
          <ac:spMkLst>
            <pc:docMk/>
            <pc:sldMk cId="885911122" sldId="268"/>
            <ac:spMk id="4" creationId="{C80E0234-5312-4BAC-9715-B97D18EFFC6B}"/>
          </ac:spMkLst>
        </pc:spChg>
      </pc:sldChg>
      <pc:sldChg chg="add del">
        <pc:chgData name="Linden, M van der" userId="7071751e-8507-462b-863d-5bb5459a0324" providerId="ADAL" clId="{774CF28D-547E-4D4E-ACDC-37F9123673DE}" dt="2024-09-10T10:01:25.432" v="110" actId="47"/>
        <pc:sldMkLst>
          <pc:docMk/>
          <pc:sldMk cId="1449792617" sldId="269"/>
        </pc:sldMkLst>
      </pc:sldChg>
      <pc:sldChg chg="modSp add mod">
        <pc:chgData name="Linden, M van der" userId="7071751e-8507-462b-863d-5bb5459a0324" providerId="ADAL" clId="{774CF28D-547E-4D4E-ACDC-37F9123673DE}" dt="2024-09-12T07:46:04.925" v="1063" actId="20577"/>
        <pc:sldMkLst>
          <pc:docMk/>
          <pc:sldMk cId="1557174960" sldId="269"/>
        </pc:sldMkLst>
        <pc:spChg chg="mod">
          <ac:chgData name="Linden, M van der" userId="7071751e-8507-462b-863d-5bb5459a0324" providerId="ADAL" clId="{774CF28D-547E-4D4E-ACDC-37F9123673DE}" dt="2024-09-12T07:46:04.925" v="1063" actId="20577"/>
          <ac:spMkLst>
            <pc:docMk/>
            <pc:sldMk cId="1557174960" sldId="269"/>
            <ac:spMk id="6" creationId="{2B54B102-745D-46F2-8904-BF52511CEC29}"/>
          </ac:spMkLst>
        </pc:spChg>
      </pc:sldChg>
      <pc:sldChg chg="addSp delSp modSp mod">
        <pc:chgData name="Linden, M van der" userId="7071751e-8507-462b-863d-5bb5459a0324" providerId="ADAL" clId="{774CF28D-547E-4D4E-ACDC-37F9123673DE}" dt="2024-09-10T11:03:35.833" v="961" actId="478"/>
        <pc:sldMkLst>
          <pc:docMk/>
          <pc:sldMk cId="2025938360" sldId="270"/>
        </pc:sldMkLst>
        <pc:spChg chg="mod">
          <ac:chgData name="Linden, M van der" userId="7071751e-8507-462b-863d-5bb5459a0324" providerId="ADAL" clId="{774CF28D-547E-4D4E-ACDC-37F9123673DE}" dt="2024-09-10T10:21:35.156" v="434" actId="113"/>
          <ac:spMkLst>
            <pc:docMk/>
            <pc:sldMk cId="2025938360" sldId="270"/>
            <ac:spMk id="2" creationId="{B05E1964-1B15-6046-4D20-47F33B3A7FB9}"/>
          </ac:spMkLst>
        </pc:spChg>
        <pc:graphicFrameChg chg="add del mod modGraphic">
          <ac:chgData name="Linden, M van der" userId="7071751e-8507-462b-863d-5bb5459a0324" providerId="ADAL" clId="{774CF28D-547E-4D4E-ACDC-37F9123673DE}" dt="2024-09-10T10:21:40.692" v="435" actId="478"/>
          <ac:graphicFrameMkLst>
            <pc:docMk/>
            <pc:sldMk cId="2025938360" sldId="270"/>
            <ac:graphicFrameMk id="6" creationId="{1DC84732-2684-E060-E01F-12AE5AD8FC12}"/>
          </ac:graphicFrameMkLst>
        </pc:graphicFrameChg>
        <pc:picChg chg="add del mod">
          <ac:chgData name="Linden, M van der" userId="7071751e-8507-462b-863d-5bb5459a0324" providerId="ADAL" clId="{774CF28D-547E-4D4E-ACDC-37F9123673DE}" dt="2024-09-10T10:16:19.742" v="399" actId="478"/>
          <ac:picMkLst>
            <pc:docMk/>
            <pc:sldMk cId="2025938360" sldId="270"/>
            <ac:picMk id="4" creationId="{ABDF13F4-505E-E9E7-C513-A30BD4EEB090}"/>
          </ac:picMkLst>
        </pc:picChg>
        <pc:picChg chg="del">
          <ac:chgData name="Linden, M van der" userId="7071751e-8507-462b-863d-5bb5459a0324" providerId="ADAL" clId="{774CF28D-547E-4D4E-ACDC-37F9123673DE}" dt="2024-09-10T10:12:44.802" v="388" actId="478"/>
          <ac:picMkLst>
            <pc:docMk/>
            <pc:sldMk cId="2025938360" sldId="270"/>
            <ac:picMk id="5" creationId="{34F75178-399A-AFD3-AAF0-712C1F7103C4}"/>
          </ac:picMkLst>
        </pc:picChg>
        <pc:picChg chg="add del mod">
          <ac:chgData name="Linden, M van der" userId="7071751e-8507-462b-863d-5bb5459a0324" providerId="ADAL" clId="{774CF28D-547E-4D4E-ACDC-37F9123673DE}" dt="2024-09-10T11:03:35.833" v="961" actId="478"/>
          <ac:picMkLst>
            <pc:docMk/>
            <pc:sldMk cId="2025938360" sldId="270"/>
            <ac:picMk id="7" creationId="{BBE179C9-AD95-799F-BB00-DE9B4B99CF1C}"/>
          </ac:picMkLst>
        </pc:picChg>
        <pc:picChg chg="add del mod">
          <ac:chgData name="Linden, M van der" userId="7071751e-8507-462b-863d-5bb5459a0324" providerId="ADAL" clId="{774CF28D-547E-4D4E-ACDC-37F9123673DE}" dt="2024-09-10T10:18:19.082" v="410" actId="478"/>
          <ac:picMkLst>
            <pc:docMk/>
            <pc:sldMk cId="2025938360" sldId="270"/>
            <ac:picMk id="9" creationId="{1693FBC2-2795-CAA8-E2EF-795C5DAA5B41}"/>
          </ac:picMkLst>
        </pc:picChg>
        <pc:picChg chg="add mod">
          <ac:chgData name="Linden, M van der" userId="7071751e-8507-462b-863d-5bb5459a0324" providerId="ADAL" clId="{774CF28D-547E-4D4E-ACDC-37F9123673DE}" dt="2024-09-10T10:21:44.131" v="437" actId="14100"/>
          <ac:picMkLst>
            <pc:docMk/>
            <pc:sldMk cId="2025938360" sldId="270"/>
            <ac:picMk id="11" creationId="{4BCD04B6-3052-1A8D-1D4C-7913A90E9A5B}"/>
          </ac:picMkLst>
        </pc:picChg>
      </pc:sldChg>
      <pc:sldChg chg="del">
        <pc:chgData name="Linden, M van der" userId="7071751e-8507-462b-863d-5bb5459a0324" providerId="ADAL" clId="{774CF28D-547E-4D4E-ACDC-37F9123673DE}" dt="2024-09-10T10:27:59.523" v="458" actId="47"/>
        <pc:sldMkLst>
          <pc:docMk/>
          <pc:sldMk cId="2610167823" sldId="271"/>
        </pc:sldMkLst>
      </pc:sldChg>
      <pc:sldChg chg="del">
        <pc:chgData name="Linden, M van der" userId="7071751e-8507-462b-863d-5bb5459a0324" providerId="ADAL" clId="{774CF28D-547E-4D4E-ACDC-37F9123673DE}" dt="2024-09-10T11:05:14.344" v="1045" actId="2696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774CF28D-547E-4D4E-ACDC-37F9123673DE}" dt="2024-09-10T11:03:31.019" v="960" actId="1076"/>
        <pc:sldMkLst>
          <pc:docMk/>
          <pc:sldMk cId="3098852966" sldId="274"/>
        </pc:sldMkLst>
        <pc:spChg chg="mod">
          <ac:chgData name="Linden, M van der" userId="7071751e-8507-462b-863d-5bb5459a0324" providerId="ADAL" clId="{774CF28D-547E-4D4E-ACDC-37F9123673DE}" dt="2024-09-10T10:11:51.116" v="379"/>
          <ac:spMkLst>
            <pc:docMk/>
            <pc:sldMk cId="3098852966" sldId="274"/>
            <ac:spMk id="2" creationId="{72C13067-3F53-1362-D0C6-621F5304113B}"/>
          </ac:spMkLst>
        </pc:spChg>
        <pc:spChg chg="del mod">
          <ac:chgData name="Linden, M van der" userId="7071751e-8507-462b-863d-5bb5459a0324" providerId="ADAL" clId="{774CF28D-547E-4D4E-ACDC-37F9123673DE}" dt="2024-09-10T10:11:56.542" v="381" actId="478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774CF28D-547E-4D4E-ACDC-37F9123673DE}" dt="2024-09-10T10:16:40.200" v="404" actId="478"/>
          <ac:picMkLst>
            <pc:docMk/>
            <pc:sldMk cId="3098852966" sldId="274"/>
            <ac:picMk id="4" creationId="{11F1F992-92F8-93EE-0F9F-0ECD60D7AAA2}"/>
          </ac:picMkLst>
        </pc:picChg>
        <pc:picChg chg="add mod">
          <ac:chgData name="Linden, M van der" userId="7071751e-8507-462b-863d-5bb5459a0324" providerId="ADAL" clId="{774CF28D-547E-4D4E-ACDC-37F9123673DE}" dt="2024-09-10T10:16:59.972" v="409" actId="1076"/>
          <ac:picMkLst>
            <pc:docMk/>
            <pc:sldMk cId="3098852966" sldId="274"/>
            <ac:picMk id="5" creationId="{5FFEE47E-12F2-1EE8-C037-DB15FA73238A}"/>
          </ac:picMkLst>
        </pc:picChg>
        <pc:picChg chg="add mod">
          <ac:chgData name="Linden, M van der" userId="7071751e-8507-462b-863d-5bb5459a0324" providerId="ADAL" clId="{774CF28D-547E-4D4E-ACDC-37F9123673DE}" dt="2024-09-10T11:03:31.019" v="960" actId="1076"/>
          <ac:picMkLst>
            <pc:docMk/>
            <pc:sldMk cId="3098852966" sldId="274"/>
            <ac:picMk id="6" creationId="{B1FF0221-4F30-DBC0-D73F-B27D463EA814}"/>
          </ac:picMkLst>
        </pc:picChg>
      </pc:sldChg>
      <pc:sldChg chg="modSp mod">
        <pc:chgData name="Linden, M van der" userId="7071751e-8507-462b-863d-5bb5459a0324" providerId="ADAL" clId="{774CF28D-547E-4D4E-ACDC-37F9123673DE}" dt="2024-09-16T14:26:29.437" v="1770" actId="5793"/>
        <pc:sldMkLst>
          <pc:docMk/>
          <pc:sldMk cId="632630582" sldId="275"/>
        </pc:sldMkLst>
        <pc:spChg chg="mod">
          <ac:chgData name="Linden, M van der" userId="7071751e-8507-462b-863d-5bb5459a0324" providerId="ADAL" clId="{774CF28D-547E-4D4E-ACDC-37F9123673DE}" dt="2024-09-10T10:56:36.342" v="673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774CF28D-547E-4D4E-ACDC-37F9123673DE}" dt="2024-09-16T14:26:29.437" v="1770" actId="5793"/>
          <ac:spMkLst>
            <pc:docMk/>
            <pc:sldMk cId="632630582" sldId="275"/>
            <ac:spMk id="9" creationId="{359A9F60-0ABD-BEFE-878D-501849687BC7}"/>
          </ac:spMkLst>
        </pc:spChg>
      </pc:sldChg>
      <pc:sldChg chg="del">
        <pc:chgData name="Linden, M van der" userId="7071751e-8507-462b-863d-5bb5459a0324" providerId="ADAL" clId="{774CF28D-547E-4D4E-ACDC-37F9123673DE}" dt="2024-09-10T10:58:48.260" v="839" actId="47"/>
        <pc:sldMkLst>
          <pc:docMk/>
          <pc:sldMk cId="3166568349" sldId="276"/>
        </pc:sldMkLst>
      </pc:sldChg>
      <pc:sldChg chg="del">
        <pc:chgData name="Linden, M van der" userId="7071751e-8507-462b-863d-5bb5459a0324" providerId="ADAL" clId="{774CF28D-547E-4D4E-ACDC-37F9123673DE}" dt="2024-09-10T10:58:49.841" v="840" actId="47"/>
        <pc:sldMkLst>
          <pc:docMk/>
          <pc:sldMk cId="3125083989" sldId="277"/>
        </pc:sldMkLst>
      </pc:sldChg>
      <pc:sldChg chg="del">
        <pc:chgData name="Linden, M van der" userId="7071751e-8507-462b-863d-5bb5459a0324" providerId="ADAL" clId="{774CF28D-547E-4D4E-ACDC-37F9123673DE}" dt="2024-09-10T10:58:50.929" v="841" actId="47"/>
        <pc:sldMkLst>
          <pc:docMk/>
          <pc:sldMk cId="1076350633" sldId="278"/>
        </pc:sldMkLst>
      </pc:sldChg>
      <pc:sldChg chg="del">
        <pc:chgData name="Linden, M van der" userId="7071751e-8507-462b-863d-5bb5459a0324" providerId="ADAL" clId="{774CF28D-547E-4D4E-ACDC-37F9123673DE}" dt="2024-09-10T10:58:51.932" v="842" actId="47"/>
        <pc:sldMkLst>
          <pc:docMk/>
          <pc:sldMk cId="245990577" sldId="279"/>
        </pc:sldMkLst>
      </pc:sldChg>
      <pc:sldChg chg="addSp delSp modSp mod">
        <pc:chgData name="Linden, M van der" userId="7071751e-8507-462b-863d-5bb5459a0324" providerId="ADAL" clId="{774CF28D-547E-4D4E-ACDC-37F9123673DE}" dt="2024-09-10T10:59:29.966" v="846" actId="1076"/>
        <pc:sldMkLst>
          <pc:docMk/>
          <pc:sldMk cId="2445025362" sldId="280"/>
        </pc:sldMkLst>
        <pc:picChg chg="add mod">
          <ac:chgData name="Linden, M van der" userId="7071751e-8507-462b-863d-5bb5459a0324" providerId="ADAL" clId="{774CF28D-547E-4D4E-ACDC-37F9123673DE}" dt="2024-09-10T10:59:29.966" v="846" actId="1076"/>
          <ac:picMkLst>
            <pc:docMk/>
            <pc:sldMk cId="2445025362" sldId="280"/>
            <ac:picMk id="3" creationId="{95971DFC-053A-8DDB-4751-B03B22D1981A}"/>
          </ac:picMkLst>
        </pc:picChg>
        <pc:picChg chg="del">
          <ac:chgData name="Linden, M van der" userId="7071751e-8507-462b-863d-5bb5459a0324" providerId="ADAL" clId="{774CF28D-547E-4D4E-ACDC-37F9123673DE}" dt="2024-09-10T10:59:15.580" v="843" actId="478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delSp modSp add del mod">
        <pc:chgData name="Linden, M van der" userId="7071751e-8507-462b-863d-5bb5459a0324" providerId="ADAL" clId="{774CF28D-547E-4D4E-ACDC-37F9123673DE}" dt="2024-09-10T11:07:10.534" v="1051" actId="5793"/>
        <pc:sldMkLst>
          <pc:docMk/>
          <pc:sldMk cId="2420890478" sldId="281"/>
        </pc:sldMkLst>
        <pc:spChg chg="mod">
          <ac:chgData name="Linden, M van der" userId="7071751e-8507-462b-863d-5bb5459a0324" providerId="ADAL" clId="{774CF28D-547E-4D4E-ACDC-37F9123673DE}" dt="2024-09-10T11:07:10.534" v="1051" actId="5793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74CF28D-547E-4D4E-ACDC-37F9123673DE}" dt="2024-09-10T11:00:22.896" v="946" actId="478"/>
          <ac:picMkLst>
            <pc:docMk/>
            <pc:sldMk cId="2420890478" sldId="281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774CF28D-547E-4D4E-ACDC-37F9123673DE}" dt="2024-09-10T11:01:47.079" v="952" actId="962"/>
          <ac:picMkLst>
            <pc:docMk/>
            <pc:sldMk cId="2420890478" sldId="281"/>
            <ac:picMk id="5" creationId="{F04C5E13-F532-E8CC-C203-8448238328E0}"/>
          </ac:picMkLst>
        </pc:picChg>
        <pc:picChg chg="add mod">
          <ac:chgData name="Linden, M van der" userId="7071751e-8507-462b-863d-5bb5459a0324" providerId="ADAL" clId="{774CF28D-547E-4D4E-ACDC-37F9123673DE}" dt="2024-09-10T11:02:02.272" v="954" actId="1076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774CF28D-547E-4D4E-ACDC-37F9123673DE}" dt="2024-09-10T11:02:14.907" v="955" actId="47"/>
        <pc:sldMkLst>
          <pc:docMk/>
          <pc:sldMk cId="832522414" sldId="282"/>
        </pc:sldMkLst>
      </pc:sldChg>
      <pc:sldChg chg="del">
        <pc:chgData name="Linden, M van der" userId="7071751e-8507-462b-863d-5bb5459a0324" providerId="ADAL" clId="{774CF28D-547E-4D4E-ACDC-37F9123673DE}" dt="2024-09-10T11:02:19.956" v="956" actId="47"/>
        <pc:sldMkLst>
          <pc:docMk/>
          <pc:sldMk cId="2363435645" sldId="283"/>
        </pc:sldMkLst>
      </pc:sldChg>
      <pc:sldChg chg="addSp modSp new mod">
        <pc:chgData name="Linden, M van der" userId="7071751e-8507-462b-863d-5bb5459a0324" providerId="ADAL" clId="{774CF28D-547E-4D4E-ACDC-37F9123673DE}" dt="2024-09-10T10:29:33.837" v="502" actId="20577"/>
        <pc:sldMkLst>
          <pc:docMk/>
          <pc:sldMk cId="402679817" sldId="284"/>
        </pc:sldMkLst>
        <pc:spChg chg="mod">
          <ac:chgData name="Linden, M van der" userId="7071751e-8507-462b-863d-5bb5459a0324" providerId="ADAL" clId="{774CF28D-547E-4D4E-ACDC-37F9123673DE}" dt="2024-09-10T10:04:36.551" v="142" actId="20577"/>
          <ac:spMkLst>
            <pc:docMk/>
            <pc:sldMk cId="402679817" sldId="284"/>
            <ac:spMk id="2" creationId="{55381349-277A-3BBF-0115-84F3295F83D5}"/>
          </ac:spMkLst>
        </pc:spChg>
        <pc:spChg chg="mod">
          <ac:chgData name="Linden, M van der" userId="7071751e-8507-462b-863d-5bb5459a0324" providerId="ADAL" clId="{774CF28D-547E-4D4E-ACDC-37F9123673DE}" dt="2024-09-10T10:29:33.837" v="502" actId="20577"/>
          <ac:spMkLst>
            <pc:docMk/>
            <pc:sldMk cId="402679817" sldId="284"/>
            <ac:spMk id="3" creationId="{F373CA1F-0972-835B-2D04-B83B4723E35F}"/>
          </ac:spMkLst>
        </pc:spChg>
        <pc:picChg chg="add mod">
          <ac:chgData name="Linden, M van der" userId="7071751e-8507-462b-863d-5bb5459a0324" providerId="ADAL" clId="{774CF28D-547E-4D4E-ACDC-37F9123673DE}" dt="2024-09-10T10:07:05.927" v="375" actId="1076"/>
          <ac:picMkLst>
            <pc:docMk/>
            <pc:sldMk cId="402679817" sldId="284"/>
            <ac:picMk id="5" creationId="{74259C9F-1C81-56DC-3F1C-7F717351C9E6}"/>
          </ac:picMkLst>
        </pc:picChg>
      </pc:sldChg>
      <pc:sldChg chg="add">
        <pc:chgData name="Linden, M van der" userId="7071751e-8507-462b-863d-5bb5459a0324" providerId="ADAL" clId="{774CF28D-547E-4D4E-ACDC-37F9123673DE}" dt="2024-09-10T10:01:38.470" v="112"/>
        <pc:sldMkLst>
          <pc:docMk/>
          <pc:sldMk cId="4190369250" sldId="285"/>
        </pc:sldMkLst>
      </pc:sldChg>
      <pc:sldChg chg="addSp delSp modSp add mod">
        <pc:chgData name="Linden, M van der" userId="7071751e-8507-462b-863d-5bb5459a0324" providerId="ADAL" clId="{774CF28D-547E-4D4E-ACDC-37F9123673DE}" dt="2024-09-10T11:03:38.700" v="962" actId="478"/>
        <pc:sldMkLst>
          <pc:docMk/>
          <pc:sldMk cId="972238080" sldId="286"/>
        </pc:sldMkLst>
        <pc:spChg chg="mod">
          <ac:chgData name="Linden, M van der" userId="7071751e-8507-462b-863d-5bb5459a0324" providerId="ADAL" clId="{774CF28D-547E-4D4E-ACDC-37F9123673DE}" dt="2024-09-10T10:21:24.596" v="433" actId="113"/>
          <ac:spMkLst>
            <pc:docMk/>
            <pc:sldMk cId="972238080" sldId="286"/>
            <ac:spMk id="2" creationId="{B05E1964-1B15-6046-4D20-47F33B3A7FB9}"/>
          </ac:spMkLst>
        </pc:spChg>
        <pc:graphicFrameChg chg="del modGraphic">
          <ac:chgData name="Linden, M van der" userId="7071751e-8507-462b-863d-5bb5459a0324" providerId="ADAL" clId="{774CF28D-547E-4D4E-ACDC-37F9123673DE}" dt="2024-09-10T10:20:29.175" v="427" actId="478"/>
          <ac:graphicFrameMkLst>
            <pc:docMk/>
            <pc:sldMk cId="972238080" sldId="286"/>
            <ac:graphicFrameMk id="6" creationId="{1DC84732-2684-E060-E01F-12AE5AD8FC12}"/>
          </ac:graphicFrameMkLst>
        </pc:graphicFrameChg>
        <pc:picChg chg="add mod">
          <ac:chgData name="Linden, M van der" userId="7071751e-8507-462b-863d-5bb5459a0324" providerId="ADAL" clId="{774CF28D-547E-4D4E-ACDC-37F9123673DE}" dt="2024-09-10T10:21:13.284" v="432" actId="1076"/>
          <ac:picMkLst>
            <pc:docMk/>
            <pc:sldMk cId="972238080" sldId="286"/>
            <ac:picMk id="4" creationId="{D65C69A0-7181-D3AE-B8F1-8123102104C0}"/>
          </ac:picMkLst>
        </pc:picChg>
        <pc:picChg chg="del">
          <ac:chgData name="Linden, M van der" userId="7071751e-8507-462b-863d-5bb5459a0324" providerId="ADAL" clId="{774CF28D-547E-4D4E-ACDC-37F9123673DE}" dt="2024-09-10T11:03:38.700" v="962" actId="478"/>
          <ac:picMkLst>
            <pc:docMk/>
            <pc:sldMk cId="972238080" sldId="286"/>
            <ac:picMk id="7" creationId="{BBE179C9-AD95-799F-BB00-DE9B4B99CF1C}"/>
          </ac:picMkLst>
        </pc:picChg>
        <pc:picChg chg="del">
          <ac:chgData name="Linden, M van der" userId="7071751e-8507-462b-863d-5bb5459a0324" providerId="ADAL" clId="{774CF28D-547E-4D4E-ACDC-37F9123673DE}" dt="2024-09-10T10:20:25.130" v="425" actId="478"/>
          <ac:picMkLst>
            <pc:docMk/>
            <pc:sldMk cId="972238080" sldId="286"/>
            <ac:picMk id="11" creationId="{4BCD04B6-3052-1A8D-1D4C-7913A90E9A5B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3:52.920" v="445" actId="1076"/>
        <pc:sldMkLst>
          <pc:docMk/>
          <pc:sldMk cId="13546494" sldId="287"/>
        </pc:sldMkLst>
        <pc:spChg chg="mod">
          <ac:chgData name="Linden, M van der" userId="7071751e-8507-462b-863d-5bb5459a0324" providerId="ADAL" clId="{774CF28D-547E-4D4E-ACDC-37F9123673DE}" dt="2024-09-10T10:22:09.646" v="440" actId="113"/>
          <ac:spMkLst>
            <pc:docMk/>
            <pc:sldMk cId="13546494" sldId="287"/>
            <ac:spMk id="2" creationId="{B05E1964-1B15-6046-4D20-47F33B3A7FB9}"/>
          </ac:spMkLst>
        </pc:spChg>
        <pc:picChg chg="del">
          <ac:chgData name="Linden, M van der" userId="7071751e-8507-462b-863d-5bb5459a0324" providerId="ADAL" clId="{774CF28D-547E-4D4E-ACDC-37F9123673DE}" dt="2024-09-10T10:22:12.282" v="441" actId="478"/>
          <ac:picMkLst>
            <pc:docMk/>
            <pc:sldMk cId="13546494" sldId="287"/>
            <ac:picMk id="4" creationId="{D65C69A0-7181-D3AE-B8F1-8123102104C0}"/>
          </ac:picMkLst>
        </pc:picChg>
        <pc:picChg chg="add mod">
          <ac:chgData name="Linden, M van der" userId="7071751e-8507-462b-863d-5bb5459a0324" providerId="ADAL" clId="{774CF28D-547E-4D4E-ACDC-37F9123673DE}" dt="2024-09-10T10:23:52.920" v="445" actId="1076"/>
          <ac:picMkLst>
            <pc:docMk/>
            <pc:sldMk cId="13546494" sldId="287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4:34.511" v="451" actId="1076"/>
        <pc:sldMkLst>
          <pc:docMk/>
          <pc:sldMk cId="3177753852" sldId="288"/>
        </pc:sldMkLst>
        <pc:picChg chg="add mod">
          <ac:chgData name="Linden, M van der" userId="7071751e-8507-462b-863d-5bb5459a0324" providerId="ADAL" clId="{774CF28D-547E-4D4E-ACDC-37F9123673DE}" dt="2024-09-10T10:24:34.511" v="451" actId="1076"/>
          <ac:picMkLst>
            <pc:docMk/>
            <pc:sldMk cId="3177753852" sldId="288"/>
            <ac:picMk id="3" creationId="{3F1B6AA8-6D7A-8B07-296C-68E0DCC8F55A}"/>
          </ac:picMkLst>
        </pc:picChg>
        <pc:picChg chg="del">
          <ac:chgData name="Linden, M van der" userId="7071751e-8507-462b-863d-5bb5459a0324" providerId="ADAL" clId="{774CF28D-547E-4D4E-ACDC-37F9123673DE}" dt="2024-09-10T10:24:24.854" v="447" actId="478"/>
          <ac:picMkLst>
            <pc:docMk/>
            <pc:sldMk cId="3177753852" sldId="288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7:15.980" v="457" actId="1076"/>
        <pc:sldMkLst>
          <pc:docMk/>
          <pc:sldMk cId="2106448735" sldId="289"/>
        </pc:sldMkLst>
        <pc:picChg chg="add mod">
          <ac:chgData name="Linden, M van der" userId="7071751e-8507-462b-863d-5bb5459a0324" providerId="ADAL" clId="{774CF28D-547E-4D4E-ACDC-37F9123673DE}" dt="2024-09-10T10:27:15.980" v="457" actId="1076"/>
          <ac:picMkLst>
            <pc:docMk/>
            <pc:sldMk cId="2106448735" sldId="289"/>
            <ac:picMk id="4" creationId="{144E396D-8368-2735-A893-9F17913AF645}"/>
          </ac:picMkLst>
        </pc:picChg>
        <pc:picChg chg="del">
          <ac:chgData name="Linden, M van der" userId="7071751e-8507-462b-863d-5bb5459a0324" providerId="ADAL" clId="{774CF28D-547E-4D4E-ACDC-37F9123673DE}" dt="2024-09-10T10:26:48.497" v="453" actId="478"/>
          <ac:picMkLst>
            <pc:docMk/>
            <pc:sldMk cId="2106448735" sldId="289"/>
            <ac:picMk id="5" creationId="{E9CC33C3-4672-84AE-30FF-83D0A7DBA6CE}"/>
          </ac:picMkLst>
        </pc:picChg>
      </pc:sldChg>
      <pc:sldChg chg="addSp delSp modSp new mod">
        <pc:chgData name="Linden, M van der" userId="7071751e-8507-462b-863d-5bb5459a0324" providerId="ADAL" clId="{774CF28D-547E-4D4E-ACDC-37F9123673DE}" dt="2024-09-10T10:40:09.134" v="554" actId="20577"/>
        <pc:sldMkLst>
          <pc:docMk/>
          <pc:sldMk cId="709971464" sldId="290"/>
        </pc:sldMkLst>
        <pc:spChg chg="mod">
          <ac:chgData name="Linden, M van der" userId="7071751e-8507-462b-863d-5bb5459a0324" providerId="ADAL" clId="{774CF28D-547E-4D4E-ACDC-37F9123673DE}" dt="2024-09-10T10:40:09.134" v="554" actId="20577"/>
          <ac:spMkLst>
            <pc:docMk/>
            <pc:sldMk cId="709971464" sldId="290"/>
            <ac:spMk id="2" creationId="{30F7296B-81CA-EEAC-8C2B-CABA932481C0}"/>
          </ac:spMkLst>
        </pc:spChg>
        <pc:spChg chg="del">
          <ac:chgData name="Linden, M van der" userId="7071751e-8507-462b-863d-5bb5459a0324" providerId="ADAL" clId="{774CF28D-547E-4D4E-ACDC-37F9123673DE}" dt="2024-09-10T10:39:21.070" v="542" actId="478"/>
          <ac:spMkLst>
            <pc:docMk/>
            <pc:sldMk cId="709971464" sldId="290"/>
            <ac:spMk id="3" creationId="{FD89927A-AE82-910B-D254-19CB54509011}"/>
          </ac:spMkLst>
        </pc:spChg>
        <pc:picChg chg="add mod">
          <ac:chgData name="Linden, M van der" userId="7071751e-8507-462b-863d-5bb5459a0324" providerId="ADAL" clId="{774CF28D-547E-4D4E-ACDC-37F9123673DE}" dt="2024-09-10T10:39:53.632" v="546" actId="1076"/>
          <ac:picMkLst>
            <pc:docMk/>
            <pc:sldMk cId="709971464" sldId="290"/>
            <ac:picMk id="5" creationId="{232C40A6-47C8-F0DF-0ED1-3B8AB22D0AEA}"/>
          </ac:picMkLst>
        </pc:picChg>
      </pc:sldChg>
      <pc:sldChg chg="modSp add mod">
        <pc:chgData name="Linden, M van der" userId="7071751e-8507-462b-863d-5bb5459a0324" providerId="ADAL" clId="{774CF28D-547E-4D4E-ACDC-37F9123673DE}" dt="2024-09-10T10:31:29.974" v="524" actId="20577"/>
        <pc:sldMkLst>
          <pc:docMk/>
          <pc:sldMk cId="1990022803" sldId="291"/>
        </pc:sldMkLst>
        <pc:spChg chg="mod">
          <ac:chgData name="Linden, M van der" userId="7071751e-8507-462b-863d-5bb5459a0324" providerId="ADAL" clId="{774CF28D-547E-4D4E-ACDC-37F9123673DE}" dt="2024-09-10T10:31:29.974" v="524" actId="20577"/>
          <ac:spMkLst>
            <pc:docMk/>
            <pc:sldMk cId="1990022803" sldId="291"/>
            <ac:spMk id="2" creationId="{FA153528-92AC-4ED9-8455-B07866F6DF35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0T10:41:40.568" v="573" actId="14100"/>
        <pc:sldMkLst>
          <pc:docMk/>
          <pc:sldMk cId="4160174973" sldId="292"/>
        </pc:sldMkLst>
        <pc:spChg chg="mod">
          <ac:chgData name="Linden, M van der" userId="7071751e-8507-462b-863d-5bb5459a0324" providerId="ADAL" clId="{774CF28D-547E-4D4E-ACDC-37F9123673DE}" dt="2024-09-10T10:40:32.623" v="566" actId="20577"/>
          <ac:spMkLst>
            <pc:docMk/>
            <pc:sldMk cId="4160174973" sldId="292"/>
            <ac:spMk id="2" creationId="{30F7296B-81CA-EEAC-8C2B-CABA932481C0}"/>
          </ac:spMkLst>
        </pc:spChg>
        <pc:picChg chg="add mod">
          <ac:chgData name="Linden, M van der" userId="7071751e-8507-462b-863d-5bb5459a0324" providerId="ADAL" clId="{774CF28D-547E-4D4E-ACDC-37F9123673DE}" dt="2024-09-10T10:41:40.568" v="573" actId="14100"/>
          <ac:picMkLst>
            <pc:docMk/>
            <pc:sldMk cId="4160174973" sldId="292"/>
            <ac:picMk id="4" creationId="{AD659B2A-1041-F96B-9713-ADDB5D1B0198}"/>
          </ac:picMkLst>
        </pc:picChg>
        <pc:picChg chg="del">
          <ac:chgData name="Linden, M van der" userId="7071751e-8507-462b-863d-5bb5459a0324" providerId="ADAL" clId="{774CF28D-547E-4D4E-ACDC-37F9123673DE}" dt="2024-09-10T10:40:34.973" v="567" actId="478"/>
          <ac:picMkLst>
            <pc:docMk/>
            <pc:sldMk cId="4160174973" sldId="292"/>
            <ac:picMk id="5" creationId="{232C40A6-47C8-F0DF-0ED1-3B8AB22D0AEA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45:49.965" v="638" actId="20577"/>
        <pc:sldMkLst>
          <pc:docMk/>
          <pc:sldMk cId="1930871184" sldId="293"/>
        </pc:sldMkLst>
        <pc:spChg chg="mod">
          <ac:chgData name="Linden, M van der" userId="7071751e-8507-462b-863d-5bb5459a0324" providerId="ADAL" clId="{774CF28D-547E-4D4E-ACDC-37F9123673DE}" dt="2024-09-10T10:45:49.965" v="638" actId="20577"/>
          <ac:spMkLst>
            <pc:docMk/>
            <pc:sldMk cId="1930871184" sldId="293"/>
            <ac:spMk id="2" creationId="{30F7296B-81CA-EEAC-8C2B-CABA932481C0}"/>
          </ac:spMkLst>
        </pc:spChg>
        <pc:picChg chg="del">
          <ac:chgData name="Linden, M van der" userId="7071751e-8507-462b-863d-5bb5459a0324" providerId="ADAL" clId="{774CF28D-547E-4D4E-ACDC-37F9123673DE}" dt="2024-09-10T10:42:17.109" v="625" actId="478"/>
          <ac:picMkLst>
            <pc:docMk/>
            <pc:sldMk cId="1930871184" sldId="293"/>
            <ac:picMk id="4" creationId="{AD659B2A-1041-F96B-9713-ADDB5D1B0198}"/>
          </ac:picMkLst>
        </pc:picChg>
        <pc:picChg chg="add mod">
          <ac:chgData name="Linden, M van der" userId="7071751e-8507-462b-863d-5bb5459a0324" providerId="ADAL" clId="{774CF28D-547E-4D4E-ACDC-37F9123673DE}" dt="2024-09-10T10:44:52.908" v="631" actId="1076"/>
          <ac:picMkLst>
            <pc:docMk/>
            <pc:sldMk cId="1930871184" sldId="293"/>
            <ac:picMk id="5" creationId="{C44D8955-4F28-DB06-0B82-CA052FA87035}"/>
          </ac:picMkLst>
        </pc:picChg>
        <pc:picChg chg="add mod">
          <ac:chgData name="Linden, M van der" userId="7071751e-8507-462b-863d-5bb5459a0324" providerId="ADAL" clId="{774CF28D-547E-4D4E-ACDC-37F9123673DE}" dt="2024-09-10T10:45:12.935" v="636" actId="14100"/>
          <ac:picMkLst>
            <pc:docMk/>
            <pc:sldMk cId="1930871184" sldId="293"/>
            <ac:picMk id="7" creationId="{6A849B06-8D3E-EC10-F405-EA85AEFE83CF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54:00.783" v="653" actId="14100"/>
        <pc:sldMkLst>
          <pc:docMk/>
          <pc:sldMk cId="308582997" sldId="294"/>
        </pc:sldMkLst>
        <pc:picChg chg="add mod">
          <ac:chgData name="Linden, M van der" userId="7071751e-8507-462b-863d-5bb5459a0324" providerId="ADAL" clId="{774CF28D-547E-4D4E-ACDC-37F9123673DE}" dt="2024-09-10T10:53:44.304" v="648" actId="1076"/>
          <ac:picMkLst>
            <pc:docMk/>
            <pc:sldMk cId="308582997" sldId="294"/>
            <ac:picMk id="4" creationId="{8269EEC3-7FF9-843C-DB03-89570D846648}"/>
          </ac:picMkLst>
        </pc:picChg>
        <pc:picChg chg="del">
          <ac:chgData name="Linden, M van der" userId="7071751e-8507-462b-863d-5bb5459a0324" providerId="ADAL" clId="{774CF28D-547E-4D4E-ACDC-37F9123673DE}" dt="2024-09-10T10:53:15.814" v="639" actId="478"/>
          <ac:picMkLst>
            <pc:docMk/>
            <pc:sldMk cId="308582997" sldId="294"/>
            <ac:picMk id="5" creationId="{C44D8955-4F28-DB06-0B82-CA052FA87035}"/>
          </ac:picMkLst>
        </pc:picChg>
        <pc:picChg chg="del">
          <ac:chgData name="Linden, M van der" userId="7071751e-8507-462b-863d-5bb5459a0324" providerId="ADAL" clId="{774CF28D-547E-4D4E-ACDC-37F9123673DE}" dt="2024-09-10T10:53:17.102" v="640" actId="478"/>
          <ac:picMkLst>
            <pc:docMk/>
            <pc:sldMk cId="308582997" sldId="294"/>
            <ac:picMk id="7" creationId="{6A849B06-8D3E-EC10-F405-EA85AEFE83CF}"/>
          </ac:picMkLst>
        </pc:picChg>
        <pc:picChg chg="add mod">
          <ac:chgData name="Linden, M van der" userId="7071751e-8507-462b-863d-5bb5459a0324" providerId="ADAL" clId="{774CF28D-547E-4D4E-ACDC-37F9123673DE}" dt="2024-09-10T10:54:00.783" v="653" actId="14100"/>
          <ac:picMkLst>
            <pc:docMk/>
            <pc:sldMk cId="308582997" sldId="294"/>
            <ac:picMk id="8" creationId="{451F2B8E-6D1C-27B2-556A-E4BBA0C88DD4}"/>
          </ac:picMkLst>
        </pc:picChg>
      </pc:sldChg>
      <pc:sldChg chg="delSp modSp add mod">
        <pc:chgData name="Linden, M van der" userId="7071751e-8507-462b-863d-5bb5459a0324" providerId="ADAL" clId="{774CF28D-547E-4D4E-ACDC-37F9123673DE}" dt="2024-09-12T07:55:32.282" v="1168" actId="14100"/>
        <pc:sldMkLst>
          <pc:docMk/>
          <pc:sldMk cId="112380904" sldId="295"/>
        </pc:sldMkLst>
        <pc:spChg chg="mod">
          <ac:chgData name="Linden, M van der" userId="7071751e-8507-462b-863d-5bb5459a0324" providerId="ADAL" clId="{774CF28D-547E-4D4E-ACDC-37F9123673DE}" dt="2024-09-12T07:52:40.593" v="1106" actId="20577"/>
          <ac:spMkLst>
            <pc:docMk/>
            <pc:sldMk cId="112380904" sldId="295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7:55:32.282" v="1168" actId="14100"/>
          <ac:spMkLst>
            <pc:docMk/>
            <pc:sldMk cId="112380904" sldId="295"/>
            <ac:spMk id="7" creationId="{9238BB42-2E5C-4817-9723-8A6EB1A16A56}"/>
          </ac:spMkLst>
        </pc:spChg>
        <pc:spChg chg="del">
          <ac:chgData name="Linden, M van der" userId="7071751e-8507-462b-863d-5bb5459a0324" providerId="ADAL" clId="{774CF28D-547E-4D4E-ACDC-37F9123673DE}" dt="2024-09-12T07:52:46.449" v="1107" actId="478"/>
          <ac:spMkLst>
            <pc:docMk/>
            <pc:sldMk cId="112380904" sldId="295"/>
            <ac:spMk id="11" creationId="{77AD3038-8122-48BF-A187-6813355D3FC3}"/>
          </ac:spMkLst>
        </pc:spChg>
        <pc:spChg chg="del">
          <ac:chgData name="Linden, M van der" userId="7071751e-8507-462b-863d-5bb5459a0324" providerId="ADAL" clId="{774CF28D-547E-4D4E-ACDC-37F9123673DE}" dt="2024-09-12T07:55:26.701" v="1167" actId="478"/>
          <ac:spMkLst>
            <pc:docMk/>
            <pc:sldMk cId="112380904" sldId="295"/>
            <ac:spMk id="12" creationId="{936DE7EE-676A-4CBA-B9AF-5DE3CE08C03A}"/>
          </ac:spMkLst>
        </pc:spChg>
      </pc:sldChg>
      <pc:sldChg chg="modSp mod">
        <pc:chgData name="Linden, M van der" userId="7071751e-8507-462b-863d-5bb5459a0324" providerId="ADAL" clId="{774CF28D-547E-4D4E-ACDC-37F9123673DE}" dt="2024-09-12T08:01:46.336" v="1199" actId="20577"/>
        <pc:sldMkLst>
          <pc:docMk/>
          <pc:sldMk cId="2973307488" sldId="296"/>
        </pc:sldMkLst>
        <pc:spChg chg="mod">
          <ac:chgData name="Linden, M van der" userId="7071751e-8507-462b-863d-5bb5459a0324" providerId="ADAL" clId="{774CF28D-547E-4D4E-ACDC-37F9123673DE}" dt="2024-09-12T08:01:35.276" v="1181" actId="20577"/>
          <ac:spMkLst>
            <pc:docMk/>
            <pc:sldMk cId="2973307488" sldId="296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8:01:46.336" v="1199" actId="20577"/>
          <ac:spMkLst>
            <pc:docMk/>
            <pc:sldMk cId="2973307488" sldId="296"/>
            <ac:spMk id="7" creationId="{9238BB42-2E5C-4817-9723-8A6EB1A16A56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6T14:21:45.836" v="1654" actId="1076"/>
        <pc:sldMkLst>
          <pc:docMk/>
          <pc:sldMk cId="314578281" sldId="297"/>
        </pc:sldMkLst>
        <pc:spChg chg="mod">
          <ac:chgData name="Linden, M van der" userId="7071751e-8507-462b-863d-5bb5459a0324" providerId="ADAL" clId="{774CF28D-547E-4D4E-ACDC-37F9123673DE}" dt="2024-09-16T14:20:14.164" v="1639" actId="20577"/>
          <ac:spMkLst>
            <pc:docMk/>
            <pc:sldMk cId="314578281" sldId="297"/>
            <ac:spMk id="2" creationId="{4145BFCE-BD01-E39F-A32E-3575CFE4C64A}"/>
          </ac:spMkLst>
        </pc:spChg>
        <pc:spChg chg="del mod">
          <ac:chgData name="Linden, M van der" userId="7071751e-8507-462b-863d-5bb5459a0324" providerId="ADAL" clId="{774CF28D-547E-4D4E-ACDC-37F9123673DE}" dt="2024-09-16T14:20:22.598" v="1642" actId="478"/>
          <ac:spMkLst>
            <pc:docMk/>
            <pc:sldMk cId="314578281" sldId="297"/>
            <ac:spMk id="9" creationId="{359A9F60-0ABD-BEFE-878D-501849687BC7}"/>
          </ac:spMkLst>
        </pc:spChg>
        <pc:picChg chg="add del mod">
          <ac:chgData name="Linden, M van der" userId="7071751e-8507-462b-863d-5bb5459a0324" providerId="ADAL" clId="{774CF28D-547E-4D4E-ACDC-37F9123673DE}" dt="2024-09-16T14:20:41.266" v="1648" actId="478"/>
          <ac:picMkLst>
            <pc:docMk/>
            <pc:sldMk cId="314578281" sldId="297"/>
            <ac:picMk id="3" creationId="{97997274-B767-62B3-9A7B-6F1C5CAC0363}"/>
          </ac:picMkLst>
        </pc:picChg>
        <pc:picChg chg="add mod">
          <ac:chgData name="Linden, M van der" userId="7071751e-8507-462b-863d-5bb5459a0324" providerId="ADAL" clId="{774CF28D-547E-4D4E-ACDC-37F9123673DE}" dt="2024-09-16T14:21:45.836" v="1654" actId="1076"/>
          <ac:picMkLst>
            <pc:docMk/>
            <pc:sldMk cId="314578281" sldId="297"/>
            <ac:picMk id="5" creationId="{D65ABBE9-374B-AFE6-2824-FA29539A8746}"/>
          </ac:picMkLst>
        </pc:picChg>
      </pc:sldChg>
      <pc:sldChg chg="addSp delSp modSp new del mod">
        <pc:chgData name="Linden, M van der" userId="7071751e-8507-462b-863d-5bb5459a0324" providerId="ADAL" clId="{774CF28D-547E-4D4E-ACDC-37F9123673DE}" dt="2024-09-12T08:27:02.458" v="1600" actId="47"/>
        <pc:sldMkLst>
          <pc:docMk/>
          <pc:sldMk cId="2290391397" sldId="297"/>
        </pc:sldMkLst>
        <pc:spChg chg="del mod">
          <ac:chgData name="Linden, M van der" userId="7071751e-8507-462b-863d-5bb5459a0324" providerId="ADAL" clId="{774CF28D-547E-4D4E-ACDC-37F9123673DE}" dt="2024-09-12T08:26:47.324" v="1595" actId="478"/>
          <ac:spMkLst>
            <pc:docMk/>
            <pc:sldMk cId="2290391397" sldId="297"/>
            <ac:spMk id="2" creationId="{EA9998F2-D85D-F871-A11D-FAF010ACFC89}"/>
          </ac:spMkLst>
        </pc:spChg>
        <pc:spChg chg="del">
          <ac:chgData name="Linden, M van der" userId="7071751e-8507-462b-863d-5bb5459a0324" providerId="ADAL" clId="{774CF28D-547E-4D4E-ACDC-37F9123673DE}" dt="2024-09-12T08:26:49.581" v="1596" actId="478"/>
          <ac:spMkLst>
            <pc:docMk/>
            <pc:sldMk cId="2290391397" sldId="297"/>
            <ac:spMk id="3" creationId="{FE37598A-7057-EF3C-F91B-9A2D0B9E5769}"/>
          </ac:spMkLst>
        </pc:spChg>
        <pc:picChg chg="add del mod">
          <ac:chgData name="Linden, M van der" userId="7071751e-8507-462b-863d-5bb5459a0324" providerId="ADAL" clId="{774CF28D-547E-4D4E-ACDC-37F9123673DE}" dt="2024-09-12T08:26:55.130" v="1599" actId="478"/>
          <ac:picMkLst>
            <pc:docMk/>
            <pc:sldMk cId="2290391397" sldId="297"/>
            <ac:picMk id="4" creationId="{6843B873-1AA9-4EC9-EA32-286EDAB21D12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6T14:22:45.294" v="1668" actId="962"/>
        <pc:sldMkLst>
          <pc:docMk/>
          <pc:sldMk cId="1396478628" sldId="298"/>
        </pc:sldMkLst>
        <pc:picChg chg="add mod">
          <ac:chgData name="Linden, M van der" userId="7071751e-8507-462b-863d-5bb5459a0324" providerId="ADAL" clId="{774CF28D-547E-4D4E-ACDC-37F9123673DE}" dt="2024-09-16T14:22:45.294" v="1668" actId="962"/>
          <ac:picMkLst>
            <pc:docMk/>
            <pc:sldMk cId="1396478628" sldId="298"/>
            <ac:picMk id="4" creationId="{ADE067BF-12A8-74FF-9A09-41E65FB14596}"/>
          </ac:picMkLst>
        </pc:picChg>
        <pc:picChg chg="del">
          <ac:chgData name="Linden, M van der" userId="7071751e-8507-462b-863d-5bb5459a0324" providerId="ADAL" clId="{774CF28D-547E-4D4E-ACDC-37F9123673DE}" dt="2024-09-16T14:22:33.334" v="1665" actId="478"/>
          <ac:picMkLst>
            <pc:docMk/>
            <pc:sldMk cId="1396478628" sldId="298"/>
            <ac:picMk id="5" creationId="{D65ABBE9-374B-AFE6-2824-FA29539A87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PHP herhaling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Maak PowerPoint </a:t>
          </a:r>
          <a:r>
            <a:rPr lang="en-US" dirty="0" err="1"/>
            <a:t>na</a:t>
          </a:r>
          <a:r>
            <a:rPr lang="en-US" dirty="0"/>
            <a:t>!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Opgaven uit boek 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Vendor </a:t>
          </a:r>
          <a:r>
            <a:rPr lang="en-US" dirty="0" err="1"/>
            <a:t>selectie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PHP herhaling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Maak PowerPoint </a:t>
          </a:r>
          <a:r>
            <a:rPr lang="en-US" sz="2200" kern="1200" dirty="0" err="1"/>
            <a:t>na</a:t>
          </a:r>
          <a:r>
            <a:rPr lang="en-US" sz="2200" kern="1200" dirty="0"/>
            <a:t>!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Opgaven uit boek 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Vendor </a:t>
          </a:r>
          <a:r>
            <a:rPr lang="en-US" sz="2200" kern="1200" dirty="0" err="1"/>
            <a:t>selectie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echo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atabase-network-server-15694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11" name="Afbeelding 10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4BCD04B6-3052-1A8D-1D4C-7913A90E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6" y="2266787"/>
            <a:ext cx="8105707" cy="37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4" name="Afbeelding 3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D65C69A0-7181-D3AE-B8F1-81231021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1796863"/>
            <a:ext cx="9073319" cy="47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3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E9CC33C3-4672-84AE-30FF-83D0A7DB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690688"/>
            <a:ext cx="787827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144E396D-8368-2735-A893-9F17913A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690688"/>
            <a:ext cx="834506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afel&#10;&#10;Automatisch gegenereerde beschrijving">
            <a:extLst>
              <a:ext uri="{FF2B5EF4-FFF2-40B4-BE49-F238E27FC236}">
                <a16:creationId xmlns:a16="http://schemas.microsoft.com/office/drawing/2014/main" id="{3F1B6AA8-6D7A-8B07-296C-68E0DCC8F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154"/>
            <a:ext cx="10793697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r>
              <a:rPr lang="nl-NL" dirty="0"/>
              <a:t> (beter)</a:t>
            </a:r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5" y="1941077"/>
            <a:ext cx="10081120" cy="42813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		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nl-NL" sz="18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die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"Error!: 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lvl="0" indent="0">
              <a:buNone/>
            </a:pPr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1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9 </a:t>
            </a:r>
            <a:r>
              <a:rPr lang="nl-NL" dirty="0" err="1"/>
              <a:t>tm</a:t>
            </a:r>
            <a:r>
              <a:rPr lang="nl-NL" dirty="0"/>
              <a:t> sheet 8!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SELECT statement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id="{2B54B102-745D-46F2-8904-BF52511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Met de functies </a:t>
            </a:r>
            <a:r>
              <a:rPr lang="nl-NL" dirty="0" err="1"/>
              <a:t>prepare</a:t>
            </a:r>
            <a:r>
              <a:rPr lang="nl-NL" dirty="0"/>
              <a:t>() en </a:t>
            </a:r>
            <a:r>
              <a:rPr lang="nl-NL" dirty="0" err="1"/>
              <a:t>execute</a:t>
            </a:r>
            <a:r>
              <a:rPr lang="nl-NL" dirty="0"/>
              <a:t>() is het mogelijk om een query uit te voeren</a:t>
            </a:r>
          </a:p>
          <a:p>
            <a:endParaRPr lang="nl-NL" dirty="0"/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electric_car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5717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 / Select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256A7CF-D88E-436F-A899-6C038AB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19256" cy="4281339"/>
          </a:xfrm>
        </p:spPr>
        <p:txBody>
          <a:bodyPr/>
          <a:lstStyle/>
          <a:p>
            <a:r>
              <a:rPr lang="nl-NL" dirty="0"/>
              <a:t>Met SELECT kunnen gegevens uit een databasetabel worden geselecteerd</a:t>
            </a:r>
          </a:p>
          <a:p>
            <a:endParaRPr lang="nl-NL" dirty="0"/>
          </a:p>
          <a:p>
            <a:r>
              <a:rPr lang="nl-NL" dirty="0"/>
              <a:t>Returnwaarde van de functie </a:t>
            </a:r>
            <a:r>
              <a:rPr lang="nl-NL" dirty="0" err="1"/>
              <a:t>execute</a:t>
            </a:r>
            <a:r>
              <a:rPr lang="nl-NL" dirty="0"/>
              <a:t>() is een </a:t>
            </a:r>
            <a:r>
              <a:rPr lang="nl-NL" i="1" dirty="0" err="1"/>
              <a:t>result</a:t>
            </a:r>
            <a:r>
              <a:rPr lang="nl-NL" i="1" dirty="0"/>
              <a:t>-set</a:t>
            </a:r>
          </a:p>
          <a:p>
            <a:pPr lvl="1"/>
            <a:r>
              <a:rPr lang="nl-NL" dirty="0"/>
              <a:t>Uitlezen met een </a:t>
            </a:r>
            <a:r>
              <a:rPr lang="nl-NL" dirty="0" err="1"/>
              <a:t>foreach</a:t>
            </a:r>
            <a:r>
              <a:rPr lang="nl-NL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19900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1321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Query's uitvoeren / code</a:t>
            </a:r>
          </a:p>
        </p:txBody>
      </p:sp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232C40A6-47C8-F0DF-0ED1-3B8AB22D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424868"/>
            <a:ext cx="912622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resultaat</a:t>
            </a:r>
          </a:p>
        </p:txBody>
      </p:sp>
      <p:pic>
        <p:nvPicPr>
          <p:cNvPr id="4" name="Afbeelding 3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AD659B2A-1041-F96B-9713-ADDB5D1B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62" y="365124"/>
            <a:ext cx="4274338" cy="63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afdrukken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C44D8955-4F28-DB06-0B82-CA052FA8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79" y="2019114"/>
            <a:ext cx="5994088" cy="2566276"/>
          </a:xfrm>
          <a:prstGeom prst="rect">
            <a:avLst/>
          </a:prstGeom>
        </p:spPr>
      </p:pic>
      <p:pic>
        <p:nvPicPr>
          <p:cNvPr id="7" name="Afbeelding 6" descr="Afbeelding met tekst, Lettertype, typografie&#10;&#10;Automatisch gegenereerde beschrijving">
            <a:extLst>
              <a:ext uri="{FF2B5EF4-FFF2-40B4-BE49-F238E27FC236}">
                <a16:creationId xmlns:a16="http://schemas.microsoft.com/office/drawing/2014/main" id="{6A849B06-8D3E-EC10-F405-EA85AEFE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49" y="4585390"/>
            <a:ext cx="8424102" cy="16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in tabel afdrukken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269EEC3-7FF9-843C-DB03-89570D84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6" y="1748897"/>
            <a:ext cx="4781529" cy="4743978"/>
          </a:xfrm>
          <a:prstGeom prst="rect">
            <a:avLst/>
          </a:prstGeom>
        </p:spPr>
      </p:pic>
      <p:pic>
        <p:nvPicPr>
          <p:cNvPr id="8" name="Afbeelding 7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451F2B8E-6D1C-27B2-556A-E4BBA0C8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30" y="2746839"/>
            <a:ext cx="6136587" cy="17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2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Uitvoeren, zie lessen-</a:t>
            </a:r>
            <a:r>
              <a:rPr lang="nl-NL" dirty="0" err="1"/>
              <a:t>php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3131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database </a:t>
            </a: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 met de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 Toon de 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netjes, met bootstrap, op je scherm! </a:t>
            </a:r>
          </a:p>
          <a:p>
            <a:pPr lvl="0">
              <a:lnSpc>
                <a:spcPct val="107000"/>
              </a:lnSpc>
            </a:pP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Hoofdstuk 9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167 Opdracht 3 (cijfersysteem, gebruik datatype DECIMAL voor cijfer)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176 Opdracht 4 (uitbreiding op het cijfersysteem) EXTRA, zie Lessen PHP 2024</a:t>
            </a: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opdrachten van Hoofdstuk 9 opslaan in jouw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(maak map les3) en in een word document in teams 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D65ABBE9-374B-AFE6-2824-FA29539A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85" y="768042"/>
            <a:ext cx="6788359" cy="57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4" name="Afbeelding 3" descr="Afbeelding met tekst, schermopname, nummer, document&#10;&#10;Automatisch gegenereerde beschrijving">
            <a:extLst>
              <a:ext uri="{FF2B5EF4-FFF2-40B4-BE49-F238E27FC236}">
                <a16:creationId xmlns:a16="http://schemas.microsoft.com/office/drawing/2014/main" id="{ADE067BF-12A8-74FF-9A09-41E65FB1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061707"/>
            <a:ext cx="469648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</a:t>
            </a:r>
          </a:p>
        </p:txBody>
      </p:sp>
      <p:pic>
        <p:nvPicPr>
          <p:cNvPr id="3" name="Afbeelding 2" descr="Afbeelding met tekst, schermopname, ontwerp, print&#10;&#10;Automatisch gegenereerde beschrijving">
            <a:extLst>
              <a:ext uri="{FF2B5EF4-FFF2-40B4-BE49-F238E27FC236}">
                <a16:creationId xmlns:a16="http://schemas.microsoft.com/office/drawing/2014/main" id="{95971DFC-053A-8DDB-4751-B03B22D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64" y="1413404"/>
            <a:ext cx="5839415" cy="50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dirty="0" err="1"/>
              <a:t>vendor</a:t>
            </a:r>
            <a:r>
              <a:rPr lang="nl-NL" sz="2800" dirty="0"/>
              <a:t> in de database SmartPhone4u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Toon alle </a:t>
            </a:r>
            <a:r>
              <a:rPr lang="nl-NL" sz="2800" dirty="0" err="1"/>
              <a:t>vendors</a:t>
            </a:r>
            <a:r>
              <a:rPr lang="nl-NL" sz="2800" dirty="0"/>
              <a:t> incl. image</a:t>
            </a:r>
          </a:p>
          <a:p>
            <a:endParaRPr lang="nl-NL" dirty="0"/>
          </a:p>
        </p:txBody>
      </p:sp>
      <p:pic>
        <p:nvPicPr>
          <p:cNvPr id="5" name="Afbeelding 4" descr="Afbeelding met tekst, schermopname, software, Lettertype">
            <a:extLst>
              <a:ext uri="{FF2B5EF4-FFF2-40B4-BE49-F238E27FC236}">
                <a16:creationId xmlns:a16="http://schemas.microsoft.com/office/drawing/2014/main" id="{F04C5E13-F532-E8CC-C203-84482383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" y="2868980"/>
            <a:ext cx="9850225" cy="23053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D26B534-27EA-AEA1-FEF8-319B2CB3B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5626683"/>
            <a:ext cx="69256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in PHP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87DDF18A-A6F7-4DD2-9FBB-A3F5EC2F8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6019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$tekst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70E9213B-D8C6-424F-9C90-24F26630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00127"/>
            <a:ext cx="6019800" cy="3421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DD758106-318A-4454-BF70-E39DF67C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57873"/>
            <a:ext cx="6019800" cy="18711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$leeftijd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Integer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$prijs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135.75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$check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Afdrukken van variabelen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48A8B6F-BF95-4413-9376-43BA36D3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8003"/>
            <a:ext cx="11071860" cy="22024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$welkom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FOUT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'.</a:t>
            </a:r>
            <a:r>
              <a:rPr lang="nl-NL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“Dit is de welkomsttekst: 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/&gt;”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15FCD0A-E5F6-49BD-B776-6CD1D6AF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2"/>
            <a:ext cx="11071860" cy="202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$welkom</a:t>
            </a:r>
            <a:b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</a:t>
            </a:r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CCF1753-6886-4E5E-AB1A-5F4AF3A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7"/>
            <a:ext cx="10515600" cy="1325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‘Volvo'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‘BMW'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‘Toyota’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‘Mijn favoriete auto is ‘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1] . ‘.’;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DAE4A49A-48C7-466D-B249-811E34B7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35375"/>
            <a:ext cx="10515600" cy="412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Mijn favoriete auto is BMW</a:t>
            </a: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een Associatieve Array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‘De leeftijd van Ben is’.$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[‘Ben’]. ‘jaar.’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7AD3038-8122-48BF-A187-6813355D3FC3}"/>
              </a:ext>
            </a:extLst>
          </p:cNvPr>
          <p:cNvSpPr txBox="1"/>
          <p:nvPr/>
        </p:nvSpPr>
        <p:spPr>
          <a:xfrm>
            <a:off x="838199" y="142605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Een associatieve array is een array waarbij de sleutels strings zijn. Dit in tegenstelling tot de numerieke array waarbij de sleutels integers zijn</a:t>
            </a:r>
            <a:endParaRPr lang="nl-NL" dirty="0"/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750705"/>
            <a:ext cx="10515599" cy="1890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leeftijd van Ben is 37 jaar.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8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SQL / connectie met database server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0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1349-277A-3BBF-0115-84F3295F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Databases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3CA1F-0972-835B-2D04-B83B4723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pic>
        <p:nvPicPr>
          <p:cNvPr id="5" name="Afbeelding 4" descr="Afbeelding met doos, ontwerp&#10;&#10;Automatisch gegenereerde beschrijving">
            <a:extLst>
              <a:ext uri="{FF2B5EF4-FFF2-40B4-BE49-F238E27FC236}">
                <a16:creationId xmlns:a16="http://schemas.microsoft.com/office/drawing/2014/main" id="{74259C9F-1C81-56DC-3F1C-7F717351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1404" y="3063875"/>
            <a:ext cx="2786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5FFEE47E-12F2-1EE8-C037-DB15FA73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9" y="1690688"/>
            <a:ext cx="6797411" cy="2773525"/>
          </a:xfrm>
          <a:prstGeom prst="rect">
            <a:avLst/>
          </a:prstGeom>
        </p:spPr>
      </p:pic>
      <p:pic>
        <p:nvPicPr>
          <p:cNvPr id="6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1FF0221-4F30-DBC0-D73F-B27D463E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4491" y="4464213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529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0F83FE-EAAD-4CA2-9003-A2A90B17BA19}"/>
</file>

<file path=customXml/itemProps2.xml><?xml version="1.0" encoding="utf-8"?>
<ds:datastoreItem xmlns:ds="http://schemas.openxmlformats.org/officeDocument/2006/customXml" ds:itemID="{E219A3A8-752D-4206-82D6-702F914163B0}"/>
</file>

<file path=customXml/itemProps3.xml><?xml version="1.0" encoding="utf-8"?>
<ds:datastoreItem xmlns:ds="http://schemas.openxmlformats.org/officeDocument/2006/customXml" ds:itemID="{F84A8BA5-F4BD-402C-A06B-BE9F5FBFEAA1}"/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734</Words>
  <Application>Microsoft Office PowerPoint</Application>
  <PresentationFormat>Breedbeeld</PresentationFormat>
  <Paragraphs>91</Paragraphs>
  <Slides>28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Cambria</vt:lpstr>
      <vt:lpstr>Courier New</vt:lpstr>
      <vt:lpstr>Kantoorthema</vt:lpstr>
      <vt:lpstr>Welkom bij</vt:lpstr>
      <vt:lpstr>Wat gaan we doen deze week?</vt:lpstr>
      <vt:lpstr>Variabelen in PHP</vt:lpstr>
      <vt:lpstr>Afdrukken van variabelen</vt:lpstr>
      <vt:lpstr>Een element van Indexed Arrays</vt:lpstr>
      <vt:lpstr>Een element van een Associatieve Array </vt:lpstr>
      <vt:lpstr>Bekijk de presentatie van hoofdstuk 8</vt:lpstr>
      <vt:lpstr>PHP en Databases</vt:lpstr>
      <vt:lpstr>Maak de database mbv PhpMyAdmin 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PHP koppelen aan MySQL</vt:lpstr>
      <vt:lpstr>PHP koppelen aan MySQL (beter)</vt:lpstr>
      <vt:lpstr>Bekijk de presentatie van hoofdstuk 9 tm sheet 8!</vt:lpstr>
      <vt:lpstr>Queries uitvoeren</vt:lpstr>
      <vt:lpstr>Queries uitvoeren / Select</vt:lpstr>
      <vt:lpstr>Query's uitvoeren / code</vt:lpstr>
      <vt:lpstr>Query’s resultaat</vt:lpstr>
      <vt:lpstr>Query’s / resultaat afdrukken</vt:lpstr>
      <vt:lpstr>Query’s / resultaat in tabel afdrukken</vt:lpstr>
      <vt:lpstr>Uitvoeren, zie lessen-php</vt:lpstr>
      <vt:lpstr>Uitvoeren</vt:lpstr>
      <vt:lpstr>Uitvoeren</vt:lpstr>
      <vt:lpstr>SmartPhone4u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2</cp:revision>
  <dcterms:created xsi:type="dcterms:W3CDTF">2024-09-03T08:37:35Z</dcterms:created>
  <dcterms:modified xsi:type="dcterms:W3CDTF">2024-09-16T14:26:38Z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