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85" r:id="rId4"/>
    <p:sldId id="258" r:id="rId5"/>
    <p:sldId id="297" r:id="rId6"/>
    <p:sldId id="299" r:id="rId7"/>
    <p:sldId id="262" r:id="rId8"/>
    <p:sldId id="298" r:id="rId9"/>
    <p:sldId id="309" r:id="rId10"/>
    <p:sldId id="310" r:id="rId11"/>
    <p:sldId id="311" r:id="rId12"/>
    <p:sldId id="312" r:id="rId13"/>
    <p:sldId id="314" r:id="rId14"/>
    <p:sldId id="313" r:id="rId15"/>
    <p:sldId id="280" r:id="rId16"/>
    <p:sldId id="281" r:id="rId17"/>
    <p:sldId id="307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56A085-03EB-47CF-A63E-077FCD672CEE}" v="244" dt="2024-09-26T06:31:45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Relationship Id="rId27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en, M van der" userId="7071751e-8507-462b-863d-5bb5459a0324" providerId="ADAL" clId="{2656A085-03EB-47CF-A63E-077FCD672CEE}"/>
    <pc:docChg chg="custSel addSld delSld modSld">
      <pc:chgData name="Linden, M van der" userId="7071751e-8507-462b-863d-5bb5459a0324" providerId="ADAL" clId="{2656A085-03EB-47CF-A63E-077FCD672CEE}" dt="2024-09-26T09:11:39.375" v="2384" actId="20577"/>
      <pc:docMkLst>
        <pc:docMk/>
      </pc:docMkLst>
      <pc:sldChg chg="modSp">
        <pc:chgData name="Linden, M van der" userId="7071751e-8507-462b-863d-5bb5459a0324" providerId="ADAL" clId="{2656A085-03EB-47CF-A63E-077FCD672CEE}" dt="2024-09-26T06:31:45.101" v="2225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2656A085-03EB-47CF-A63E-077FCD672CEE}" dt="2024-09-26T06:31:45.101" v="2225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mod">
        <pc:chgData name="Linden, M van der" userId="7071751e-8507-462b-863d-5bb5459a0324" providerId="ADAL" clId="{2656A085-03EB-47CF-A63E-077FCD672CEE}" dt="2024-09-13T08:22:51.249" v="323" actId="14100"/>
        <pc:sldMkLst>
          <pc:docMk/>
          <pc:sldMk cId="3345683289" sldId="258"/>
        </pc:sldMkLst>
        <pc:spChg chg="mod">
          <ac:chgData name="Linden, M van der" userId="7071751e-8507-462b-863d-5bb5459a0324" providerId="ADAL" clId="{2656A085-03EB-47CF-A63E-077FCD672CEE}" dt="2024-09-13T08:22:41.332" v="321" actId="20577"/>
          <ac:spMkLst>
            <pc:docMk/>
            <pc:sldMk cId="3345683289" sldId="258"/>
            <ac:spMk id="2" creationId="{56AE8492-8D0A-4DF8-AF8B-F8FAA7187942}"/>
          </ac:spMkLst>
        </pc:spChg>
        <pc:spChg chg="del">
          <ac:chgData name="Linden, M van der" userId="7071751e-8507-462b-863d-5bb5459a0324" providerId="ADAL" clId="{2656A085-03EB-47CF-A63E-077FCD672CEE}" dt="2024-09-13T08:16:19.294" v="257" actId="478"/>
          <ac:spMkLst>
            <pc:docMk/>
            <pc:sldMk cId="3345683289" sldId="258"/>
            <ac:spMk id="8" creationId="{148A8B6F-BF95-4413-9376-43BA36D32DB5}"/>
          </ac:spMkLst>
        </pc:spChg>
        <pc:spChg chg="del">
          <ac:chgData name="Linden, M van der" userId="7071751e-8507-462b-863d-5bb5459a0324" providerId="ADAL" clId="{2656A085-03EB-47CF-A63E-077FCD672CEE}" dt="2024-09-13T08:16:21.959" v="258" actId="478"/>
          <ac:spMkLst>
            <pc:docMk/>
            <pc:sldMk cId="3345683289" sldId="258"/>
            <ac:spMk id="9" creationId="{715FCD0A-E5F6-49BD-B776-6CD1D6AFAC41}"/>
          </ac:spMkLst>
        </pc:spChg>
        <pc:picChg chg="add mod">
          <ac:chgData name="Linden, M van der" userId="7071751e-8507-462b-863d-5bb5459a0324" providerId="ADAL" clId="{2656A085-03EB-47CF-A63E-077FCD672CEE}" dt="2024-09-13T08:22:51.249" v="323" actId="14100"/>
          <ac:picMkLst>
            <pc:docMk/>
            <pc:sldMk cId="3345683289" sldId="258"/>
            <ac:picMk id="4" creationId="{B1AB3C85-8B37-D037-9B27-5845D9B8555B}"/>
          </ac:picMkLst>
        </pc:picChg>
      </pc:sldChg>
      <pc:sldChg chg="addSp delSp modSp mod">
        <pc:chgData name="Linden, M van der" userId="7071751e-8507-462b-863d-5bb5459a0324" providerId="ADAL" clId="{2656A085-03EB-47CF-A63E-077FCD672CEE}" dt="2024-09-13T13:07:38.326" v="417" actId="14100"/>
        <pc:sldMkLst>
          <pc:docMk/>
          <pc:sldMk cId="1668817135" sldId="262"/>
        </pc:sldMkLst>
        <pc:spChg chg="mod">
          <ac:chgData name="Linden, M van der" userId="7071751e-8507-462b-863d-5bb5459a0324" providerId="ADAL" clId="{2656A085-03EB-47CF-A63E-077FCD672CEE}" dt="2024-09-13T08:24:47.771" v="402" actId="20577"/>
          <ac:spMkLst>
            <pc:docMk/>
            <pc:sldMk cId="1668817135" sldId="262"/>
            <ac:spMk id="2" creationId="{56AE8492-8D0A-4DF8-AF8B-F8FAA7187942}"/>
          </ac:spMkLst>
        </pc:spChg>
        <pc:spChg chg="del mod">
          <ac:chgData name="Linden, M van der" userId="7071751e-8507-462b-863d-5bb5459a0324" providerId="ADAL" clId="{2656A085-03EB-47CF-A63E-077FCD672CEE}" dt="2024-09-13T13:06:38.741" v="405" actId="478"/>
          <ac:spMkLst>
            <pc:docMk/>
            <pc:sldMk cId="1668817135" sldId="262"/>
            <ac:spMk id="5" creationId="{2CCF1753-6886-4E5E-AB1A-5F4AF3A53109}"/>
          </ac:spMkLst>
        </pc:spChg>
        <pc:spChg chg="del">
          <ac:chgData name="Linden, M van der" userId="7071751e-8507-462b-863d-5bb5459a0324" providerId="ADAL" clId="{2656A085-03EB-47CF-A63E-077FCD672CEE}" dt="2024-09-13T08:24:52.870" v="403" actId="478"/>
          <ac:spMkLst>
            <pc:docMk/>
            <pc:sldMk cId="1668817135" sldId="262"/>
            <ac:spMk id="6" creationId="{DAE4A49A-48C7-466D-B249-811E34B7B148}"/>
          </ac:spMkLst>
        </pc:spChg>
        <pc:picChg chg="add mod">
          <ac:chgData name="Linden, M van der" userId="7071751e-8507-462b-863d-5bb5459a0324" providerId="ADAL" clId="{2656A085-03EB-47CF-A63E-077FCD672CEE}" dt="2024-09-13T13:07:38.326" v="417" actId="14100"/>
          <ac:picMkLst>
            <pc:docMk/>
            <pc:sldMk cId="1668817135" sldId="262"/>
            <ac:picMk id="4" creationId="{4C6429A6-2A22-31E8-3EC6-6BDE8BD1EC2F}"/>
          </ac:picMkLst>
        </pc:picChg>
        <pc:picChg chg="add mod">
          <ac:chgData name="Linden, M van der" userId="7071751e-8507-462b-863d-5bb5459a0324" providerId="ADAL" clId="{2656A085-03EB-47CF-A63E-077FCD672CEE}" dt="2024-09-13T13:07:33.366" v="416" actId="1076"/>
          <ac:picMkLst>
            <pc:docMk/>
            <pc:sldMk cId="1668817135" sldId="262"/>
            <ac:picMk id="7" creationId="{E400F61D-E7C2-10BE-410D-1DD256A22756}"/>
          </ac:picMkLst>
        </pc:picChg>
      </pc:sldChg>
      <pc:sldChg chg="addSp delSp modSp del mod">
        <pc:chgData name="Linden, M van der" userId="7071751e-8507-462b-863d-5bb5459a0324" providerId="ADAL" clId="{2656A085-03EB-47CF-A63E-077FCD672CEE}" dt="2024-09-20T11:02:02.616" v="1585" actId="47"/>
        <pc:sldMkLst>
          <pc:docMk/>
          <pc:sldMk cId="2403080880" sldId="264"/>
        </pc:sldMkLst>
        <pc:spChg chg="mod">
          <ac:chgData name="Linden, M van der" userId="7071751e-8507-462b-863d-5bb5459a0324" providerId="ADAL" clId="{2656A085-03EB-47CF-A63E-077FCD672CEE}" dt="2024-09-16T13:35:42.602" v="907" actId="20577"/>
          <ac:spMkLst>
            <pc:docMk/>
            <pc:sldMk cId="2403080880" sldId="264"/>
            <ac:spMk id="2" creationId="{56AE8492-8D0A-4DF8-AF8B-F8FAA7187942}"/>
          </ac:spMkLst>
        </pc:spChg>
        <pc:spChg chg="del">
          <ac:chgData name="Linden, M van der" userId="7071751e-8507-462b-863d-5bb5459a0324" providerId="ADAL" clId="{2656A085-03EB-47CF-A63E-077FCD672CEE}" dt="2024-09-13T13:12:09.349" v="476" actId="478"/>
          <ac:spMkLst>
            <pc:docMk/>
            <pc:sldMk cId="2403080880" sldId="264"/>
            <ac:spMk id="7" creationId="{9238BB42-2E5C-4817-9723-8A6EB1A16A56}"/>
          </ac:spMkLst>
        </pc:spChg>
        <pc:spChg chg="del">
          <ac:chgData name="Linden, M van der" userId="7071751e-8507-462b-863d-5bb5459a0324" providerId="ADAL" clId="{2656A085-03EB-47CF-A63E-077FCD672CEE}" dt="2024-09-13T13:12:08.431" v="475" actId="478"/>
          <ac:spMkLst>
            <pc:docMk/>
            <pc:sldMk cId="2403080880" sldId="264"/>
            <ac:spMk id="11" creationId="{77AD3038-8122-48BF-A187-6813355D3FC3}"/>
          </ac:spMkLst>
        </pc:spChg>
        <pc:spChg chg="del">
          <ac:chgData name="Linden, M van der" userId="7071751e-8507-462b-863d-5bb5459a0324" providerId="ADAL" clId="{2656A085-03EB-47CF-A63E-077FCD672CEE}" dt="2024-09-13T13:12:11.387" v="477" actId="478"/>
          <ac:spMkLst>
            <pc:docMk/>
            <pc:sldMk cId="2403080880" sldId="264"/>
            <ac:spMk id="12" creationId="{936DE7EE-676A-4CBA-B9AF-5DE3CE08C03A}"/>
          </ac:spMkLst>
        </pc:spChg>
        <pc:picChg chg="add mod">
          <ac:chgData name="Linden, M van der" userId="7071751e-8507-462b-863d-5bb5459a0324" providerId="ADAL" clId="{2656A085-03EB-47CF-A63E-077FCD672CEE}" dt="2024-09-16T13:36:16.394" v="912" actId="14100"/>
          <ac:picMkLst>
            <pc:docMk/>
            <pc:sldMk cId="2403080880" sldId="264"/>
            <ac:picMk id="4" creationId="{AD246803-E098-FD32-215F-2ADC712BF989}"/>
          </ac:picMkLst>
        </pc:picChg>
      </pc:sldChg>
      <pc:sldChg chg="del">
        <pc:chgData name="Linden, M van der" userId="7071751e-8507-462b-863d-5bb5459a0324" providerId="ADAL" clId="{2656A085-03EB-47CF-A63E-077FCD672CEE}" dt="2024-09-16T14:06:50.434" v="1008" actId="47"/>
        <pc:sldMkLst>
          <pc:docMk/>
          <pc:sldMk cId="147745113" sldId="267"/>
        </pc:sldMkLst>
      </pc:sldChg>
      <pc:sldChg chg="del">
        <pc:chgData name="Linden, M van der" userId="7071751e-8507-462b-863d-5bb5459a0324" providerId="ADAL" clId="{2656A085-03EB-47CF-A63E-077FCD672CEE}" dt="2024-09-16T14:06:51.385" v="1009" actId="47"/>
        <pc:sldMkLst>
          <pc:docMk/>
          <pc:sldMk cId="885911122" sldId="268"/>
        </pc:sldMkLst>
      </pc:sldChg>
      <pc:sldChg chg="del">
        <pc:chgData name="Linden, M van der" userId="7071751e-8507-462b-863d-5bb5459a0324" providerId="ADAL" clId="{2656A085-03EB-47CF-A63E-077FCD672CEE}" dt="2024-09-16T14:06:53.819" v="1011" actId="47"/>
        <pc:sldMkLst>
          <pc:docMk/>
          <pc:sldMk cId="1557174960" sldId="269"/>
        </pc:sldMkLst>
      </pc:sldChg>
      <pc:sldChg chg="del">
        <pc:chgData name="Linden, M van der" userId="7071751e-8507-462b-863d-5bb5459a0324" providerId="ADAL" clId="{2656A085-03EB-47CF-A63E-077FCD672CEE}" dt="2024-09-16T14:06:45.055" v="1003" actId="47"/>
        <pc:sldMkLst>
          <pc:docMk/>
          <pc:sldMk cId="2025938360" sldId="270"/>
        </pc:sldMkLst>
      </pc:sldChg>
      <pc:sldChg chg="del">
        <pc:chgData name="Linden, M van der" userId="7071751e-8507-462b-863d-5bb5459a0324" providerId="ADAL" clId="{2656A085-03EB-47CF-A63E-077FCD672CEE}" dt="2024-09-16T14:06:40.636" v="1002" actId="47"/>
        <pc:sldMkLst>
          <pc:docMk/>
          <pc:sldMk cId="3098852966" sldId="274"/>
        </pc:sldMkLst>
      </pc:sldChg>
      <pc:sldChg chg="modSp del mod">
        <pc:chgData name="Linden, M van der" userId="7071751e-8507-462b-863d-5bb5459a0324" providerId="ADAL" clId="{2656A085-03EB-47CF-A63E-077FCD672CEE}" dt="2024-09-20T11:02:02.616" v="1585" actId="47"/>
        <pc:sldMkLst>
          <pc:docMk/>
          <pc:sldMk cId="632630582" sldId="275"/>
        </pc:sldMkLst>
        <pc:spChg chg="mod">
          <ac:chgData name="Linden, M van der" userId="7071751e-8507-462b-863d-5bb5459a0324" providerId="ADAL" clId="{2656A085-03EB-47CF-A63E-077FCD672CEE}" dt="2024-09-16T14:29:57.459" v="1491" actId="20577"/>
          <ac:spMkLst>
            <pc:docMk/>
            <pc:sldMk cId="632630582" sldId="275"/>
            <ac:spMk id="9" creationId="{359A9F60-0ABD-BEFE-878D-501849687BC7}"/>
          </ac:spMkLst>
        </pc:spChg>
      </pc:sldChg>
      <pc:sldChg chg="addSp delSp modSp del mod">
        <pc:chgData name="Linden, M van der" userId="7071751e-8507-462b-863d-5bb5459a0324" providerId="ADAL" clId="{2656A085-03EB-47CF-A63E-077FCD672CEE}" dt="2024-09-23T08:11:00.360" v="2139" actId="20577"/>
        <pc:sldMkLst>
          <pc:docMk/>
          <pc:sldMk cId="2445025362" sldId="280"/>
        </pc:sldMkLst>
        <pc:spChg chg="mod">
          <ac:chgData name="Linden, M van der" userId="7071751e-8507-462b-863d-5bb5459a0324" providerId="ADAL" clId="{2656A085-03EB-47CF-A63E-077FCD672CEE}" dt="2024-09-23T08:11:00.360" v="2139" actId="20577"/>
          <ac:spMkLst>
            <pc:docMk/>
            <pc:sldMk cId="2445025362" sldId="280"/>
            <ac:spMk id="2" creationId="{F3FAB110-FDD4-CB77-30B3-9480D548F195}"/>
          </ac:spMkLst>
        </pc:spChg>
        <pc:picChg chg="del">
          <ac:chgData name="Linden, M van der" userId="7071751e-8507-462b-863d-5bb5459a0324" providerId="ADAL" clId="{2656A085-03EB-47CF-A63E-077FCD672CEE}" dt="2024-09-16T14:08:13.684" v="1017" actId="478"/>
          <ac:picMkLst>
            <pc:docMk/>
            <pc:sldMk cId="2445025362" sldId="280"/>
            <ac:picMk id="3" creationId="{95971DFC-053A-8DDB-4751-B03B22D1981A}"/>
          </ac:picMkLst>
        </pc:picChg>
        <pc:picChg chg="add mod">
          <ac:chgData name="Linden, M van der" userId="7071751e-8507-462b-863d-5bb5459a0324" providerId="ADAL" clId="{2656A085-03EB-47CF-A63E-077FCD672CEE}" dt="2024-09-16T14:08:30.888" v="1024" actId="1076"/>
          <ac:picMkLst>
            <pc:docMk/>
            <pc:sldMk cId="2445025362" sldId="280"/>
            <ac:picMk id="5" creationId="{777E4ABB-ED6F-745B-F15A-289C1FAC5FEF}"/>
          </ac:picMkLst>
        </pc:picChg>
      </pc:sldChg>
      <pc:sldChg chg="addSp delSp modSp del mod">
        <pc:chgData name="Linden, M van der" userId="7071751e-8507-462b-863d-5bb5459a0324" providerId="ADAL" clId="{2656A085-03EB-47CF-A63E-077FCD672CEE}" dt="2024-09-23T08:11:43.726" v="2168" actId="20577"/>
        <pc:sldMkLst>
          <pc:docMk/>
          <pc:sldMk cId="2420890478" sldId="281"/>
        </pc:sldMkLst>
        <pc:spChg chg="mod">
          <ac:chgData name="Linden, M van der" userId="7071751e-8507-462b-863d-5bb5459a0324" providerId="ADAL" clId="{2656A085-03EB-47CF-A63E-077FCD672CEE}" dt="2024-09-23T08:11:43.726" v="2168" actId="20577"/>
          <ac:spMkLst>
            <pc:docMk/>
            <pc:sldMk cId="2420890478" sldId="281"/>
            <ac:spMk id="9" creationId="{359A9F60-0ABD-BEFE-878D-501849687BC7}"/>
          </ac:spMkLst>
        </pc:spChg>
        <pc:picChg chg="add mod">
          <ac:chgData name="Linden, M van der" userId="7071751e-8507-462b-863d-5bb5459a0324" providerId="ADAL" clId="{2656A085-03EB-47CF-A63E-077FCD672CEE}" dt="2024-09-16T14:10:27.281" v="1057" actId="14100"/>
          <ac:picMkLst>
            <pc:docMk/>
            <pc:sldMk cId="2420890478" sldId="281"/>
            <ac:picMk id="4" creationId="{7D1946E9-6E9D-9537-7AB4-053C8085CDCE}"/>
          </ac:picMkLst>
        </pc:picChg>
        <pc:picChg chg="del">
          <ac:chgData name="Linden, M van der" userId="7071751e-8507-462b-863d-5bb5459a0324" providerId="ADAL" clId="{2656A085-03EB-47CF-A63E-077FCD672CEE}" dt="2024-09-16T14:09:19.042" v="1025" actId="478"/>
          <ac:picMkLst>
            <pc:docMk/>
            <pc:sldMk cId="2420890478" sldId="281"/>
            <ac:picMk id="5" creationId="{F04C5E13-F532-E8CC-C203-8448238328E0}"/>
          </ac:picMkLst>
        </pc:picChg>
        <pc:picChg chg="del">
          <ac:chgData name="Linden, M van der" userId="7071751e-8507-462b-863d-5bb5459a0324" providerId="ADAL" clId="{2656A085-03EB-47CF-A63E-077FCD672CEE}" dt="2024-09-16T14:09:20.777" v="1026" actId="478"/>
          <ac:picMkLst>
            <pc:docMk/>
            <pc:sldMk cId="2420890478" sldId="281"/>
            <ac:picMk id="7" creationId="{8D26B534-27EA-AEA1-FEF8-319B2CB3B657}"/>
          </ac:picMkLst>
        </pc:picChg>
      </pc:sldChg>
      <pc:sldChg chg="del">
        <pc:chgData name="Linden, M van der" userId="7071751e-8507-462b-863d-5bb5459a0324" providerId="ADAL" clId="{2656A085-03EB-47CF-A63E-077FCD672CEE}" dt="2024-09-16T14:06:38.849" v="1001" actId="47"/>
        <pc:sldMkLst>
          <pc:docMk/>
          <pc:sldMk cId="402679817" sldId="284"/>
        </pc:sldMkLst>
      </pc:sldChg>
      <pc:sldChg chg="addSp delSp modSp mod">
        <pc:chgData name="Linden, M van der" userId="7071751e-8507-462b-863d-5bb5459a0324" providerId="ADAL" clId="{2656A085-03EB-47CF-A63E-077FCD672CEE}" dt="2024-09-13T08:15:54.714" v="216" actId="20577"/>
        <pc:sldMkLst>
          <pc:docMk/>
          <pc:sldMk cId="4190369250" sldId="285"/>
        </pc:sldMkLst>
        <pc:spChg chg="mod">
          <ac:chgData name="Linden, M van der" userId="7071751e-8507-462b-863d-5bb5459a0324" providerId="ADAL" clId="{2656A085-03EB-47CF-A63E-077FCD672CEE}" dt="2024-09-13T08:15:54.714" v="216" actId="20577"/>
          <ac:spMkLst>
            <pc:docMk/>
            <pc:sldMk cId="4190369250" sldId="285"/>
            <ac:spMk id="2" creationId="{56AE8492-8D0A-4DF8-AF8B-F8FAA7187942}"/>
          </ac:spMkLst>
        </pc:spChg>
        <pc:spChg chg="del">
          <ac:chgData name="Linden, M van der" userId="7071751e-8507-462b-863d-5bb5459a0324" providerId="ADAL" clId="{2656A085-03EB-47CF-A63E-077FCD672CEE}" dt="2024-09-13T08:10:10.577" v="146" actId="478"/>
          <ac:spMkLst>
            <pc:docMk/>
            <pc:sldMk cId="4190369250" sldId="285"/>
            <ac:spMk id="5" creationId="{87DDF18A-A6F7-4DD2-9FBB-A3F5EC2F83A3}"/>
          </ac:spMkLst>
        </pc:spChg>
        <pc:spChg chg="del">
          <ac:chgData name="Linden, M van der" userId="7071751e-8507-462b-863d-5bb5459a0324" providerId="ADAL" clId="{2656A085-03EB-47CF-A63E-077FCD672CEE}" dt="2024-09-13T08:10:12.762" v="147" actId="478"/>
          <ac:spMkLst>
            <pc:docMk/>
            <pc:sldMk cId="4190369250" sldId="285"/>
            <ac:spMk id="6" creationId="{70E9213B-D8C6-424F-9C90-24F266306B05}"/>
          </ac:spMkLst>
        </pc:spChg>
        <pc:spChg chg="del">
          <ac:chgData name="Linden, M van der" userId="7071751e-8507-462b-863d-5bb5459a0324" providerId="ADAL" clId="{2656A085-03EB-47CF-A63E-077FCD672CEE}" dt="2024-09-13T08:10:09.041" v="145" actId="478"/>
          <ac:spMkLst>
            <pc:docMk/>
            <pc:sldMk cId="4190369250" sldId="285"/>
            <ac:spMk id="7" creationId="{DD758106-318A-4454-BF70-E39DF67C2B33}"/>
          </ac:spMkLst>
        </pc:spChg>
        <pc:picChg chg="add mod">
          <ac:chgData name="Linden, M van der" userId="7071751e-8507-462b-863d-5bb5459a0324" providerId="ADAL" clId="{2656A085-03EB-47CF-A63E-077FCD672CEE}" dt="2024-09-13T08:12:00.195" v="152" actId="14100"/>
          <ac:picMkLst>
            <pc:docMk/>
            <pc:sldMk cId="4190369250" sldId="285"/>
            <ac:picMk id="4" creationId="{A92E5884-2C0F-DCD8-5C0E-17E2B2B3115B}"/>
          </ac:picMkLst>
        </pc:picChg>
        <pc:picChg chg="add mod">
          <ac:chgData name="Linden, M van der" userId="7071751e-8507-462b-863d-5bb5459a0324" providerId="ADAL" clId="{2656A085-03EB-47CF-A63E-077FCD672CEE}" dt="2024-09-13T08:13:21.863" v="156" actId="1076"/>
          <ac:picMkLst>
            <pc:docMk/>
            <pc:sldMk cId="4190369250" sldId="285"/>
            <ac:picMk id="9" creationId="{49F27244-AE19-CDA1-ECD4-4021C90C492A}"/>
          </ac:picMkLst>
        </pc:picChg>
      </pc:sldChg>
      <pc:sldChg chg="del">
        <pc:chgData name="Linden, M van der" userId="7071751e-8507-462b-863d-5bb5459a0324" providerId="ADAL" clId="{2656A085-03EB-47CF-A63E-077FCD672CEE}" dt="2024-09-16T14:06:46.907" v="1004" actId="47"/>
        <pc:sldMkLst>
          <pc:docMk/>
          <pc:sldMk cId="972238080" sldId="286"/>
        </pc:sldMkLst>
      </pc:sldChg>
      <pc:sldChg chg="del">
        <pc:chgData name="Linden, M van der" userId="7071751e-8507-462b-863d-5bb5459a0324" providerId="ADAL" clId="{2656A085-03EB-47CF-A63E-077FCD672CEE}" dt="2024-09-16T14:06:47.830" v="1005" actId="47"/>
        <pc:sldMkLst>
          <pc:docMk/>
          <pc:sldMk cId="13546494" sldId="287"/>
        </pc:sldMkLst>
      </pc:sldChg>
      <pc:sldChg chg="del">
        <pc:chgData name="Linden, M van der" userId="7071751e-8507-462b-863d-5bb5459a0324" providerId="ADAL" clId="{2656A085-03EB-47CF-A63E-077FCD672CEE}" dt="2024-09-16T14:06:49.657" v="1007" actId="47"/>
        <pc:sldMkLst>
          <pc:docMk/>
          <pc:sldMk cId="3177753852" sldId="288"/>
        </pc:sldMkLst>
      </pc:sldChg>
      <pc:sldChg chg="del">
        <pc:chgData name="Linden, M van der" userId="7071751e-8507-462b-863d-5bb5459a0324" providerId="ADAL" clId="{2656A085-03EB-47CF-A63E-077FCD672CEE}" dt="2024-09-16T14:06:49.063" v="1006" actId="47"/>
        <pc:sldMkLst>
          <pc:docMk/>
          <pc:sldMk cId="2106448735" sldId="289"/>
        </pc:sldMkLst>
      </pc:sldChg>
      <pc:sldChg chg="del">
        <pc:chgData name="Linden, M van der" userId="7071751e-8507-462b-863d-5bb5459a0324" providerId="ADAL" clId="{2656A085-03EB-47CF-A63E-077FCD672CEE}" dt="2024-09-16T14:06:55.359" v="1013" actId="47"/>
        <pc:sldMkLst>
          <pc:docMk/>
          <pc:sldMk cId="709971464" sldId="290"/>
        </pc:sldMkLst>
      </pc:sldChg>
      <pc:sldChg chg="del">
        <pc:chgData name="Linden, M van der" userId="7071751e-8507-462b-863d-5bb5459a0324" providerId="ADAL" clId="{2656A085-03EB-47CF-A63E-077FCD672CEE}" dt="2024-09-16T14:06:54.521" v="1012" actId="47"/>
        <pc:sldMkLst>
          <pc:docMk/>
          <pc:sldMk cId="1990022803" sldId="291"/>
        </pc:sldMkLst>
      </pc:sldChg>
      <pc:sldChg chg="del">
        <pc:chgData name="Linden, M van der" userId="7071751e-8507-462b-863d-5bb5459a0324" providerId="ADAL" clId="{2656A085-03EB-47CF-A63E-077FCD672CEE}" dt="2024-09-16T14:06:55.991" v="1014" actId="47"/>
        <pc:sldMkLst>
          <pc:docMk/>
          <pc:sldMk cId="4160174973" sldId="292"/>
        </pc:sldMkLst>
      </pc:sldChg>
      <pc:sldChg chg="del">
        <pc:chgData name="Linden, M van der" userId="7071751e-8507-462b-863d-5bb5459a0324" providerId="ADAL" clId="{2656A085-03EB-47CF-A63E-077FCD672CEE}" dt="2024-09-16T14:06:56.574" v="1015" actId="47"/>
        <pc:sldMkLst>
          <pc:docMk/>
          <pc:sldMk cId="1930871184" sldId="293"/>
        </pc:sldMkLst>
      </pc:sldChg>
      <pc:sldChg chg="del">
        <pc:chgData name="Linden, M van der" userId="7071751e-8507-462b-863d-5bb5459a0324" providerId="ADAL" clId="{2656A085-03EB-47CF-A63E-077FCD672CEE}" dt="2024-09-16T14:06:57.146" v="1016" actId="47"/>
        <pc:sldMkLst>
          <pc:docMk/>
          <pc:sldMk cId="308582997" sldId="294"/>
        </pc:sldMkLst>
      </pc:sldChg>
      <pc:sldChg chg="addSp delSp modSp del mod">
        <pc:chgData name="Linden, M van der" userId="7071751e-8507-462b-863d-5bb5459a0324" providerId="ADAL" clId="{2656A085-03EB-47CF-A63E-077FCD672CEE}" dt="2024-09-20T11:02:02.616" v="1585" actId="47"/>
        <pc:sldMkLst>
          <pc:docMk/>
          <pc:sldMk cId="112380904" sldId="295"/>
        </pc:sldMkLst>
        <pc:spChg chg="mod">
          <ac:chgData name="Linden, M van der" userId="7071751e-8507-462b-863d-5bb5459a0324" providerId="ADAL" clId="{2656A085-03EB-47CF-A63E-077FCD672CEE}" dt="2024-09-16T13:42:52.302" v="962" actId="20577"/>
          <ac:spMkLst>
            <pc:docMk/>
            <pc:sldMk cId="112380904" sldId="295"/>
            <ac:spMk id="2" creationId="{56AE8492-8D0A-4DF8-AF8B-F8FAA7187942}"/>
          </ac:spMkLst>
        </pc:spChg>
        <pc:spChg chg="del">
          <ac:chgData name="Linden, M van der" userId="7071751e-8507-462b-863d-5bb5459a0324" providerId="ADAL" clId="{2656A085-03EB-47CF-A63E-077FCD672CEE}" dt="2024-09-16T13:42:57.204" v="963" actId="478"/>
          <ac:spMkLst>
            <pc:docMk/>
            <pc:sldMk cId="112380904" sldId="295"/>
            <ac:spMk id="7" creationId="{9238BB42-2E5C-4817-9723-8A6EB1A16A56}"/>
          </ac:spMkLst>
        </pc:spChg>
        <pc:picChg chg="add del mod">
          <ac:chgData name="Linden, M van der" userId="7071751e-8507-462b-863d-5bb5459a0324" providerId="ADAL" clId="{2656A085-03EB-47CF-A63E-077FCD672CEE}" dt="2024-09-16T13:58:01.109" v="967" actId="478"/>
          <ac:picMkLst>
            <pc:docMk/>
            <pc:sldMk cId="112380904" sldId="295"/>
            <ac:picMk id="4" creationId="{39520F82-DAE1-774E-84B1-0397488AAE4E}"/>
          </ac:picMkLst>
        </pc:picChg>
        <pc:picChg chg="add mod">
          <ac:chgData name="Linden, M van der" userId="7071751e-8507-462b-863d-5bb5459a0324" providerId="ADAL" clId="{2656A085-03EB-47CF-A63E-077FCD672CEE}" dt="2024-09-16T13:58:36.293" v="971" actId="1076"/>
          <ac:picMkLst>
            <pc:docMk/>
            <pc:sldMk cId="112380904" sldId="295"/>
            <ac:picMk id="6" creationId="{6C3BB52E-28F1-54C1-7891-AA0F2AD6A2D1}"/>
          </ac:picMkLst>
        </pc:picChg>
        <pc:picChg chg="add mod">
          <ac:chgData name="Linden, M van der" userId="7071751e-8507-462b-863d-5bb5459a0324" providerId="ADAL" clId="{2656A085-03EB-47CF-A63E-077FCD672CEE}" dt="2024-09-16T13:59:17.650" v="976" actId="14100"/>
          <ac:picMkLst>
            <pc:docMk/>
            <pc:sldMk cId="112380904" sldId="295"/>
            <ac:picMk id="9" creationId="{40DD4A07-FC4F-6098-3501-B8E0E0A5A2E5}"/>
          </ac:picMkLst>
        </pc:picChg>
      </pc:sldChg>
      <pc:sldChg chg="del">
        <pc:chgData name="Linden, M van der" userId="7071751e-8507-462b-863d-5bb5459a0324" providerId="ADAL" clId="{2656A085-03EB-47CF-A63E-077FCD672CEE}" dt="2024-09-16T14:06:52.721" v="1010" actId="47"/>
        <pc:sldMkLst>
          <pc:docMk/>
          <pc:sldMk cId="2973307488" sldId="296"/>
        </pc:sldMkLst>
      </pc:sldChg>
      <pc:sldChg chg="addSp delSp modSp add mod">
        <pc:chgData name="Linden, M van der" userId="7071751e-8507-462b-863d-5bb5459a0324" providerId="ADAL" clId="{2656A085-03EB-47CF-A63E-077FCD672CEE}" dt="2024-09-13T08:23:59.859" v="390" actId="14100"/>
        <pc:sldMkLst>
          <pc:docMk/>
          <pc:sldMk cId="3428499279" sldId="297"/>
        </pc:sldMkLst>
        <pc:spChg chg="mod">
          <ac:chgData name="Linden, M van der" userId="7071751e-8507-462b-863d-5bb5459a0324" providerId="ADAL" clId="{2656A085-03EB-47CF-A63E-077FCD672CEE}" dt="2024-09-13T08:23:25.863" v="380" actId="20577"/>
          <ac:spMkLst>
            <pc:docMk/>
            <pc:sldMk cId="3428499279" sldId="297"/>
            <ac:spMk id="2" creationId="{56AE8492-8D0A-4DF8-AF8B-F8FAA7187942}"/>
          </ac:spMkLst>
        </pc:spChg>
        <pc:picChg chg="del">
          <ac:chgData name="Linden, M van der" userId="7071751e-8507-462b-863d-5bb5459a0324" providerId="ADAL" clId="{2656A085-03EB-47CF-A63E-077FCD672CEE}" dt="2024-09-13T08:23:27.887" v="381" actId="478"/>
          <ac:picMkLst>
            <pc:docMk/>
            <pc:sldMk cId="3428499279" sldId="297"/>
            <ac:picMk id="4" creationId="{B1AB3C85-8B37-D037-9B27-5845D9B8555B}"/>
          </ac:picMkLst>
        </pc:picChg>
        <pc:picChg chg="add del mod">
          <ac:chgData name="Linden, M van der" userId="7071751e-8507-462b-863d-5bb5459a0324" providerId="ADAL" clId="{2656A085-03EB-47CF-A63E-077FCD672CEE}" dt="2024-09-13T08:23:42.332" v="385" actId="478"/>
          <ac:picMkLst>
            <pc:docMk/>
            <pc:sldMk cId="3428499279" sldId="297"/>
            <ac:picMk id="5" creationId="{65CE927E-FBAB-F384-29EC-6552F043E1FA}"/>
          </ac:picMkLst>
        </pc:picChg>
        <pc:picChg chg="add mod">
          <ac:chgData name="Linden, M van der" userId="7071751e-8507-462b-863d-5bb5459a0324" providerId="ADAL" clId="{2656A085-03EB-47CF-A63E-077FCD672CEE}" dt="2024-09-13T08:23:59.859" v="390" actId="14100"/>
          <ac:picMkLst>
            <pc:docMk/>
            <pc:sldMk cId="3428499279" sldId="297"/>
            <ac:picMk id="7" creationId="{FE778BE1-47E7-5E47-CAEF-2F6B3D26AF8F}"/>
          </ac:picMkLst>
        </pc:picChg>
      </pc:sldChg>
      <pc:sldChg chg="addSp delSp modSp add mod">
        <pc:chgData name="Linden, M van der" userId="7071751e-8507-462b-863d-5bb5459a0324" providerId="ADAL" clId="{2656A085-03EB-47CF-A63E-077FCD672CEE}" dt="2024-09-13T13:09:20.322" v="437" actId="1076"/>
        <pc:sldMkLst>
          <pc:docMk/>
          <pc:sldMk cId="3158794270" sldId="298"/>
        </pc:sldMkLst>
        <pc:spChg chg="mod">
          <ac:chgData name="Linden, M van der" userId="7071751e-8507-462b-863d-5bb5459a0324" providerId="ADAL" clId="{2656A085-03EB-47CF-A63E-077FCD672CEE}" dt="2024-09-13T13:08:04.702" v="424" actId="20577"/>
          <ac:spMkLst>
            <pc:docMk/>
            <pc:sldMk cId="3158794270" sldId="298"/>
            <ac:spMk id="2" creationId="{56AE8492-8D0A-4DF8-AF8B-F8FAA7187942}"/>
          </ac:spMkLst>
        </pc:spChg>
        <pc:picChg chg="del">
          <ac:chgData name="Linden, M van der" userId="7071751e-8507-462b-863d-5bb5459a0324" providerId="ADAL" clId="{2656A085-03EB-47CF-A63E-077FCD672CEE}" dt="2024-09-13T13:08:29.943" v="425" actId="478"/>
          <ac:picMkLst>
            <pc:docMk/>
            <pc:sldMk cId="3158794270" sldId="298"/>
            <ac:picMk id="4" creationId="{4C6429A6-2A22-31E8-3EC6-6BDE8BD1EC2F}"/>
          </ac:picMkLst>
        </pc:picChg>
        <pc:picChg chg="add mod">
          <ac:chgData name="Linden, M van der" userId="7071751e-8507-462b-863d-5bb5459a0324" providerId="ADAL" clId="{2656A085-03EB-47CF-A63E-077FCD672CEE}" dt="2024-09-13T13:08:50.116" v="430" actId="1076"/>
          <ac:picMkLst>
            <pc:docMk/>
            <pc:sldMk cId="3158794270" sldId="298"/>
            <ac:picMk id="5" creationId="{0DB379E7-6F52-D0A4-9D03-2D0957D4F389}"/>
          </ac:picMkLst>
        </pc:picChg>
        <pc:picChg chg="del">
          <ac:chgData name="Linden, M van der" userId="7071751e-8507-462b-863d-5bb5459a0324" providerId="ADAL" clId="{2656A085-03EB-47CF-A63E-077FCD672CEE}" dt="2024-09-13T13:08:32.267" v="426" actId="478"/>
          <ac:picMkLst>
            <pc:docMk/>
            <pc:sldMk cId="3158794270" sldId="298"/>
            <ac:picMk id="7" creationId="{E400F61D-E7C2-10BE-410D-1DD256A22756}"/>
          </ac:picMkLst>
        </pc:picChg>
        <pc:picChg chg="add mod">
          <ac:chgData name="Linden, M van der" userId="7071751e-8507-462b-863d-5bb5459a0324" providerId="ADAL" clId="{2656A085-03EB-47CF-A63E-077FCD672CEE}" dt="2024-09-13T13:09:20.322" v="437" actId="1076"/>
          <ac:picMkLst>
            <pc:docMk/>
            <pc:sldMk cId="3158794270" sldId="298"/>
            <ac:picMk id="8" creationId="{68D77716-F7B7-26AA-0825-B07F158E2AF2}"/>
          </ac:picMkLst>
        </pc:picChg>
      </pc:sldChg>
      <pc:sldChg chg="addSp delSp modSp new mod">
        <pc:chgData name="Linden, M van der" userId="7071751e-8507-462b-863d-5bb5459a0324" providerId="ADAL" clId="{2656A085-03EB-47CF-A63E-077FCD672CEE}" dt="2024-09-16T12:56:46.380" v="589" actId="14100"/>
        <pc:sldMkLst>
          <pc:docMk/>
          <pc:sldMk cId="3777182710" sldId="299"/>
        </pc:sldMkLst>
        <pc:spChg chg="mod">
          <ac:chgData name="Linden, M van der" userId="7071751e-8507-462b-863d-5bb5459a0324" providerId="ADAL" clId="{2656A085-03EB-47CF-A63E-077FCD672CEE}" dt="2024-09-16T12:53:43.376" v="502" actId="20577"/>
          <ac:spMkLst>
            <pc:docMk/>
            <pc:sldMk cId="3777182710" sldId="299"/>
            <ac:spMk id="2" creationId="{D1C533BE-899B-4538-E139-A605AF8A9235}"/>
          </ac:spMkLst>
        </pc:spChg>
        <pc:spChg chg="mod">
          <ac:chgData name="Linden, M van der" userId="7071751e-8507-462b-863d-5bb5459a0324" providerId="ADAL" clId="{2656A085-03EB-47CF-A63E-077FCD672CEE}" dt="2024-09-16T12:54:17.040" v="568" actId="14100"/>
          <ac:spMkLst>
            <pc:docMk/>
            <pc:sldMk cId="3777182710" sldId="299"/>
            <ac:spMk id="3" creationId="{C5E9C7CE-4C7D-92B5-019E-8DF02213B5BB}"/>
          </ac:spMkLst>
        </pc:spChg>
        <pc:picChg chg="add mod">
          <ac:chgData name="Linden, M van der" userId="7071751e-8507-462b-863d-5bb5459a0324" providerId="ADAL" clId="{2656A085-03EB-47CF-A63E-077FCD672CEE}" dt="2024-09-16T12:54:55.180" v="573" actId="14100"/>
          <ac:picMkLst>
            <pc:docMk/>
            <pc:sldMk cId="3777182710" sldId="299"/>
            <ac:picMk id="5" creationId="{BC980138-FA7A-0EC6-E638-6153B6EE3BAF}"/>
          </ac:picMkLst>
        </pc:picChg>
        <pc:picChg chg="add del mod">
          <ac:chgData name="Linden, M van der" userId="7071751e-8507-462b-863d-5bb5459a0324" providerId="ADAL" clId="{2656A085-03EB-47CF-A63E-077FCD672CEE}" dt="2024-09-16T12:56:30.351" v="584" actId="478"/>
          <ac:picMkLst>
            <pc:docMk/>
            <pc:sldMk cId="3777182710" sldId="299"/>
            <ac:picMk id="7" creationId="{F3A4D249-3467-5104-8983-FB09A49030A2}"/>
          </ac:picMkLst>
        </pc:picChg>
        <pc:picChg chg="add mod">
          <ac:chgData name="Linden, M van der" userId="7071751e-8507-462b-863d-5bb5459a0324" providerId="ADAL" clId="{2656A085-03EB-47CF-A63E-077FCD672CEE}" dt="2024-09-16T12:56:02.659" v="582" actId="14100"/>
          <ac:picMkLst>
            <pc:docMk/>
            <pc:sldMk cId="3777182710" sldId="299"/>
            <ac:picMk id="9" creationId="{FF972A87-F0AE-A420-7338-9A7C3B99AFA6}"/>
          </ac:picMkLst>
        </pc:picChg>
        <pc:picChg chg="add mod">
          <ac:chgData name="Linden, M van der" userId="7071751e-8507-462b-863d-5bb5459a0324" providerId="ADAL" clId="{2656A085-03EB-47CF-A63E-077FCD672CEE}" dt="2024-09-16T12:56:46.380" v="589" actId="14100"/>
          <ac:picMkLst>
            <pc:docMk/>
            <pc:sldMk cId="3777182710" sldId="299"/>
            <ac:picMk id="11" creationId="{CA611372-33C5-1B91-332B-3A20D53EE987}"/>
          </ac:picMkLst>
        </pc:picChg>
      </pc:sldChg>
      <pc:sldChg chg="addSp delSp modSp new del mod">
        <pc:chgData name="Linden, M van der" userId="7071751e-8507-462b-863d-5bb5459a0324" providerId="ADAL" clId="{2656A085-03EB-47CF-A63E-077FCD672CEE}" dt="2024-09-20T11:02:02.616" v="1585" actId="47"/>
        <pc:sldMkLst>
          <pc:docMk/>
          <pc:sldMk cId="3986602870" sldId="300"/>
        </pc:sldMkLst>
        <pc:spChg chg="mod">
          <ac:chgData name="Linden, M van der" userId="7071751e-8507-462b-863d-5bb5459a0324" providerId="ADAL" clId="{2656A085-03EB-47CF-A63E-077FCD672CEE}" dt="2024-09-16T13:14:49.039" v="654" actId="113"/>
          <ac:spMkLst>
            <pc:docMk/>
            <pc:sldMk cId="3986602870" sldId="300"/>
            <ac:spMk id="2" creationId="{FC024334-2AFE-21C6-CB4E-75CCA617D62E}"/>
          </ac:spMkLst>
        </pc:spChg>
        <pc:spChg chg="del">
          <ac:chgData name="Linden, M van der" userId="7071751e-8507-462b-863d-5bb5459a0324" providerId="ADAL" clId="{2656A085-03EB-47CF-A63E-077FCD672CEE}" dt="2024-09-16T13:14:16.641" v="601" actId="931"/>
          <ac:spMkLst>
            <pc:docMk/>
            <pc:sldMk cId="3986602870" sldId="300"/>
            <ac:spMk id="3" creationId="{64E53CD3-3A85-FB63-BD6D-A92695C88D57}"/>
          </ac:spMkLst>
        </pc:spChg>
        <pc:spChg chg="add del mod">
          <ac:chgData name="Linden, M van der" userId="7071751e-8507-462b-863d-5bb5459a0324" providerId="ADAL" clId="{2656A085-03EB-47CF-A63E-077FCD672CEE}" dt="2024-09-16T13:15:19.470" v="656" actId="931"/>
          <ac:spMkLst>
            <pc:docMk/>
            <pc:sldMk cId="3986602870" sldId="300"/>
            <ac:spMk id="7" creationId="{FBA3B535-8CD9-DE71-E51C-E46A15264529}"/>
          </ac:spMkLst>
        </pc:spChg>
        <pc:spChg chg="add del mod">
          <ac:chgData name="Linden, M van der" userId="7071751e-8507-462b-863d-5bb5459a0324" providerId="ADAL" clId="{2656A085-03EB-47CF-A63E-077FCD672CEE}" dt="2024-09-16T13:16:05.717" v="660" actId="931"/>
          <ac:spMkLst>
            <pc:docMk/>
            <pc:sldMk cId="3986602870" sldId="300"/>
            <ac:spMk id="11" creationId="{2C857F96-5410-B9B8-587F-4F1FED7695CA}"/>
          </ac:spMkLst>
        </pc:spChg>
        <pc:picChg chg="add del mod">
          <ac:chgData name="Linden, M van der" userId="7071751e-8507-462b-863d-5bb5459a0324" providerId="ADAL" clId="{2656A085-03EB-47CF-A63E-077FCD672CEE}" dt="2024-09-16T13:15:00.076" v="655" actId="478"/>
          <ac:picMkLst>
            <pc:docMk/>
            <pc:sldMk cId="3986602870" sldId="300"/>
            <ac:picMk id="5" creationId="{9B44CC5E-C13F-6A6F-9C34-18773B9FDDDD}"/>
          </ac:picMkLst>
        </pc:picChg>
        <pc:picChg chg="add del mod">
          <ac:chgData name="Linden, M van der" userId="7071751e-8507-462b-863d-5bb5459a0324" providerId="ADAL" clId="{2656A085-03EB-47CF-A63E-077FCD672CEE}" dt="2024-09-16T13:15:38.983" v="659" actId="478"/>
          <ac:picMkLst>
            <pc:docMk/>
            <pc:sldMk cId="3986602870" sldId="300"/>
            <ac:picMk id="9" creationId="{0D7EC303-B22C-750B-9211-A46EC9EC2E12}"/>
          </ac:picMkLst>
        </pc:picChg>
        <pc:picChg chg="add mod">
          <ac:chgData name="Linden, M van der" userId="7071751e-8507-462b-863d-5bb5459a0324" providerId="ADAL" clId="{2656A085-03EB-47CF-A63E-077FCD672CEE}" dt="2024-09-16T13:16:06.433" v="662" actId="962"/>
          <ac:picMkLst>
            <pc:docMk/>
            <pc:sldMk cId="3986602870" sldId="300"/>
            <ac:picMk id="13" creationId="{F0F552C9-59F5-6228-81B2-21129B1EAF76}"/>
          </ac:picMkLst>
        </pc:picChg>
      </pc:sldChg>
      <pc:sldChg chg="addSp delSp modSp add del mod">
        <pc:chgData name="Linden, M van der" userId="7071751e-8507-462b-863d-5bb5459a0324" providerId="ADAL" clId="{2656A085-03EB-47CF-A63E-077FCD672CEE}" dt="2024-09-20T11:02:02.616" v="1585" actId="47"/>
        <pc:sldMkLst>
          <pc:docMk/>
          <pc:sldMk cId="1780245323" sldId="301"/>
        </pc:sldMkLst>
        <pc:spChg chg="mod">
          <ac:chgData name="Linden, M van der" userId="7071751e-8507-462b-863d-5bb5459a0324" providerId="ADAL" clId="{2656A085-03EB-47CF-A63E-077FCD672CEE}" dt="2024-09-16T13:16:28.498" v="670" actId="20577"/>
          <ac:spMkLst>
            <pc:docMk/>
            <pc:sldMk cId="1780245323" sldId="301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2656A085-03EB-47CF-A63E-077FCD672CEE}" dt="2024-09-16T13:18:35.509" v="672" actId="931"/>
          <ac:spMkLst>
            <pc:docMk/>
            <pc:sldMk cId="1780245323" sldId="301"/>
            <ac:spMk id="4" creationId="{FFD3490B-9A4E-C398-4116-6BF123531FFB}"/>
          </ac:spMkLst>
        </pc:spChg>
        <pc:picChg chg="add mod">
          <ac:chgData name="Linden, M van der" userId="7071751e-8507-462b-863d-5bb5459a0324" providerId="ADAL" clId="{2656A085-03EB-47CF-A63E-077FCD672CEE}" dt="2024-09-16T13:18:36.403" v="674" actId="962"/>
          <ac:picMkLst>
            <pc:docMk/>
            <pc:sldMk cId="1780245323" sldId="301"/>
            <ac:picMk id="6" creationId="{9DE6EA65-E0EA-D525-4241-347239B46939}"/>
          </ac:picMkLst>
        </pc:picChg>
        <pc:picChg chg="del">
          <ac:chgData name="Linden, M van der" userId="7071751e-8507-462b-863d-5bb5459a0324" providerId="ADAL" clId="{2656A085-03EB-47CF-A63E-077FCD672CEE}" dt="2024-09-16T13:17:55.250" v="671" actId="478"/>
          <ac:picMkLst>
            <pc:docMk/>
            <pc:sldMk cId="1780245323" sldId="301"/>
            <ac:picMk id="13" creationId="{F0F552C9-59F5-6228-81B2-21129B1EAF76}"/>
          </ac:picMkLst>
        </pc:picChg>
      </pc:sldChg>
      <pc:sldChg chg="addSp delSp modSp add del mod">
        <pc:chgData name="Linden, M van der" userId="7071751e-8507-462b-863d-5bb5459a0324" providerId="ADAL" clId="{2656A085-03EB-47CF-A63E-077FCD672CEE}" dt="2024-09-20T11:02:02.616" v="1585" actId="47"/>
        <pc:sldMkLst>
          <pc:docMk/>
          <pc:sldMk cId="2450154361" sldId="302"/>
        </pc:sldMkLst>
        <pc:spChg chg="mod">
          <ac:chgData name="Linden, M van der" userId="7071751e-8507-462b-863d-5bb5459a0324" providerId="ADAL" clId="{2656A085-03EB-47CF-A63E-077FCD672CEE}" dt="2024-09-16T14:15:02.559" v="1285" actId="20577"/>
          <ac:spMkLst>
            <pc:docMk/>
            <pc:sldMk cId="2450154361" sldId="302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2656A085-03EB-47CF-A63E-077FCD672CEE}" dt="2024-09-16T13:32:34.179" v="719" actId="478"/>
          <ac:spMkLst>
            <pc:docMk/>
            <pc:sldMk cId="2450154361" sldId="302"/>
            <ac:spMk id="4" creationId="{C72E8585-5993-CF3B-7A1A-5462CF3745AC}"/>
          </ac:spMkLst>
        </pc:spChg>
        <pc:picChg chg="del">
          <ac:chgData name="Linden, M van der" userId="7071751e-8507-462b-863d-5bb5459a0324" providerId="ADAL" clId="{2656A085-03EB-47CF-A63E-077FCD672CEE}" dt="2024-09-16T13:32:32.320" v="718" actId="478"/>
          <ac:picMkLst>
            <pc:docMk/>
            <pc:sldMk cId="2450154361" sldId="302"/>
            <ac:picMk id="6" creationId="{9DE6EA65-E0EA-D525-4241-347239B46939}"/>
          </ac:picMkLst>
        </pc:picChg>
        <pc:picChg chg="add mod">
          <ac:chgData name="Linden, M van der" userId="7071751e-8507-462b-863d-5bb5459a0324" providerId="ADAL" clId="{2656A085-03EB-47CF-A63E-077FCD672CEE}" dt="2024-09-16T14:15:00.179" v="1284" actId="1076"/>
          <ac:picMkLst>
            <pc:docMk/>
            <pc:sldMk cId="2450154361" sldId="302"/>
            <ac:picMk id="7" creationId="{60FC9DC6-CBE2-7CD8-86FB-77328FCA1F2B}"/>
          </ac:picMkLst>
        </pc:picChg>
      </pc:sldChg>
      <pc:sldChg chg="addSp delSp modSp add del mod">
        <pc:chgData name="Linden, M van der" userId="7071751e-8507-462b-863d-5bb5459a0324" providerId="ADAL" clId="{2656A085-03EB-47CF-A63E-077FCD672CEE}" dt="2024-09-20T11:02:02.616" v="1585" actId="47"/>
        <pc:sldMkLst>
          <pc:docMk/>
          <pc:sldMk cId="1420448832" sldId="303"/>
        </pc:sldMkLst>
        <pc:spChg chg="mod">
          <ac:chgData name="Linden, M van der" userId="7071751e-8507-462b-863d-5bb5459a0324" providerId="ADAL" clId="{2656A085-03EB-47CF-A63E-077FCD672CEE}" dt="2024-09-16T13:33:29.070" v="800" actId="20577"/>
          <ac:spMkLst>
            <pc:docMk/>
            <pc:sldMk cId="1420448832" sldId="303"/>
            <ac:spMk id="2" creationId="{FC024334-2AFE-21C6-CB4E-75CCA617D62E}"/>
          </ac:spMkLst>
        </pc:spChg>
        <pc:picChg chg="add mod">
          <ac:chgData name="Linden, M van der" userId="7071751e-8507-462b-863d-5bb5459a0324" providerId="ADAL" clId="{2656A085-03EB-47CF-A63E-077FCD672CEE}" dt="2024-09-16T13:34:39.015" v="806" actId="14100"/>
          <ac:picMkLst>
            <pc:docMk/>
            <pc:sldMk cId="1420448832" sldId="303"/>
            <ac:picMk id="4" creationId="{2320139F-F90C-DDC5-AB14-2E35D7DFC4EA}"/>
          </ac:picMkLst>
        </pc:picChg>
        <pc:picChg chg="del">
          <ac:chgData name="Linden, M van der" userId="7071751e-8507-462b-863d-5bb5459a0324" providerId="ADAL" clId="{2656A085-03EB-47CF-A63E-077FCD672CEE}" dt="2024-09-16T13:34:22.314" v="801" actId="478"/>
          <ac:picMkLst>
            <pc:docMk/>
            <pc:sldMk cId="1420448832" sldId="303"/>
            <ac:picMk id="7" creationId="{60FC9DC6-CBE2-7CD8-86FB-77328FCA1F2B}"/>
          </ac:picMkLst>
        </pc:picChg>
      </pc:sldChg>
      <pc:sldChg chg="addSp delSp modSp add del mod">
        <pc:chgData name="Linden, M van der" userId="7071751e-8507-462b-863d-5bb5459a0324" providerId="ADAL" clId="{2656A085-03EB-47CF-A63E-077FCD672CEE}" dt="2024-09-20T11:02:02.616" v="1585" actId="47"/>
        <pc:sldMkLst>
          <pc:docMk/>
          <pc:sldMk cId="1615269038" sldId="304"/>
        </pc:sldMkLst>
        <pc:spChg chg="mod">
          <ac:chgData name="Linden, M van der" userId="7071751e-8507-462b-863d-5bb5459a0324" providerId="ADAL" clId="{2656A085-03EB-47CF-A63E-077FCD672CEE}" dt="2024-09-16T13:38:45.858" v="919" actId="113"/>
          <ac:spMkLst>
            <pc:docMk/>
            <pc:sldMk cId="1615269038" sldId="304"/>
            <ac:spMk id="2" creationId="{FC024334-2AFE-21C6-CB4E-75CCA617D62E}"/>
          </ac:spMkLst>
        </pc:spChg>
        <pc:picChg chg="del">
          <ac:chgData name="Linden, M van der" userId="7071751e-8507-462b-863d-5bb5459a0324" providerId="ADAL" clId="{2656A085-03EB-47CF-A63E-077FCD672CEE}" dt="2024-09-16T13:35:22.130" v="877" actId="478"/>
          <ac:picMkLst>
            <pc:docMk/>
            <pc:sldMk cId="1615269038" sldId="304"/>
            <ac:picMk id="4" creationId="{2320139F-F90C-DDC5-AB14-2E35D7DFC4EA}"/>
          </ac:picMkLst>
        </pc:picChg>
        <pc:picChg chg="add mod">
          <ac:chgData name="Linden, M van der" userId="7071751e-8507-462b-863d-5bb5459a0324" providerId="ADAL" clId="{2656A085-03EB-47CF-A63E-077FCD672CEE}" dt="2024-09-16T13:38:24.624" v="917" actId="14100"/>
          <ac:picMkLst>
            <pc:docMk/>
            <pc:sldMk cId="1615269038" sldId="304"/>
            <ac:picMk id="5" creationId="{5E50848E-0F1B-86BA-DAC6-9BC83EAC1676}"/>
          </ac:picMkLst>
        </pc:picChg>
      </pc:sldChg>
      <pc:sldChg chg="addSp delSp modSp add del mod">
        <pc:chgData name="Linden, M van der" userId="7071751e-8507-462b-863d-5bb5459a0324" providerId="ADAL" clId="{2656A085-03EB-47CF-A63E-077FCD672CEE}" dt="2024-09-20T11:02:02.616" v="1585" actId="47"/>
        <pc:sldMkLst>
          <pc:docMk/>
          <pc:sldMk cId="983759555" sldId="305"/>
        </pc:sldMkLst>
        <pc:spChg chg="mod">
          <ac:chgData name="Linden, M van der" userId="7071751e-8507-462b-863d-5bb5459a0324" providerId="ADAL" clId="{2656A085-03EB-47CF-A63E-077FCD672CEE}" dt="2024-09-16T13:39:07.199" v="936" actId="113"/>
          <ac:spMkLst>
            <pc:docMk/>
            <pc:sldMk cId="983759555" sldId="305"/>
            <ac:spMk id="2" creationId="{FC024334-2AFE-21C6-CB4E-75CCA617D62E}"/>
          </ac:spMkLst>
        </pc:spChg>
        <pc:picChg chg="add mod">
          <ac:chgData name="Linden, M van der" userId="7071751e-8507-462b-863d-5bb5459a0324" providerId="ADAL" clId="{2656A085-03EB-47CF-A63E-077FCD672CEE}" dt="2024-09-16T13:42:20.535" v="942" actId="14100"/>
          <ac:picMkLst>
            <pc:docMk/>
            <pc:sldMk cId="983759555" sldId="305"/>
            <ac:picMk id="4" creationId="{395D8F08-5DEB-C033-8CF8-6C7B1100C9CC}"/>
          </ac:picMkLst>
        </pc:picChg>
        <pc:picChg chg="del">
          <ac:chgData name="Linden, M van der" userId="7071751e-8507-462b-863d-5bb5459a0324" providerId="ADAL" clId="{2656A085-03EB-47CF-A63E-077FCD672CEE}" dt="2024-09-16T13:39:10.404" v="937" actId="478"/>
          <ac:picMkLst>
            <pc:docMk/>
            <pc:sldMk cId="983759555" sldId="305"/>
            <ac:picMk id="5" creationId="{5E50848E-0F1B-86BA-DAC6-9BC83EAC1676}"/>
          </ac:picMkLst>
        </pc:picChg>
      </pc:sldChg>
      <pc:sldChg chg="addSp delSp modSp add del mod">
        <pc:chgData name="Linden, M van der" userId="7071751e-8507-462b-863d-5bb5459a0324" providerId="ADAL" clId="{2656A085-03EB-47CF-A63E-077FCD672CEE}" dt="2024-09-20T11:02:02.616" v="1585" actId="47"/>
        <pc:sldMkLst>
          <pc:docMk/>
          <pc:sldMk cId="1896311562" sldId="306"/>
        </pc:sldMkLst>
        <pc:spChg chg="mod">
          <ac:chgData name="Linden, M van der" userId="7071751e-8507-462b-863d-5bb5459a0324" providerId="ADAL" clId="{2656A085-03EB-47CF-A63E-077FCD672CEE}" dt="2024-09-16T14:06:06.346" v="995" actId="20577"/>
          <ac:spMkLst>
            <pc:docMk/>
            <pc:sldMk cId="1896311562" sldId="306"/>
            <ac:spMk id="2" creationId="{56AE8492-8D0A-4DF8-AF8B-F8FAA7187942}"/>
          </ac:spMkLst>
        </pc:spChg>
        <pc:picChg chg="add mod">
          <ac:chgData name="Linden, M van der" userId="7071751e-8507-462b-863d-5bb5459a0324" providerId="ADAL" clId="{2656A085-03EB-47CF-A63E-077FCD672CEE}" dt="2024-09-16T14:06:04.178" v="994" actId="1076"/>
          <ac:picMkLst>
            <pc:docMk/>
            <pc:sldMk cId="1896311562" sldId="306"/>
            <ac:picMk id="4" creationId="{AD90E411-D921-B7F3-3DDB-9F77A00ECE54}"/>
          </ac:picMkLst>
        </pc:picChg>
        <pc:picChg chg="del">
          <ac:chgData name="Linden, M van der" userId="7071751e-8507-462b-863d-5bb5459a0324" providerId="ADAL" clId="{2656A085-03EB-47CF-A63E-077FCD672CEE}" dt="2024-09-16T14:05:19.542" v="988" actId="478"/>
          <ac:picMkLst>
            <pc:docMk/>
            <pc:sldMk cId="1896311562" sldId="306"/>
            <ac:picMk id="6" creationId="{6C3BB52E-28F1-54C1-7891-AA0F2AD6A2D1}"/>
          </ac:picMkLst>
        </pc:picChg>
        <pc:picChg chg="add mod">
          <ac:chgData name="Linden, M van der" userId="7071751e-8507-462b-863d-5bb5459a0324" providerId="ADAL" clId="{2656A085-03EB-47CF-A63E-077FCD672CEE}" dt="2024-09-16T14:06:29.410" v="1000" actId="14100"/>
          <ac:picMkLst>
            <pc:docMk/>
            <pc:sldMk cId="1896311562" sldId="306"/>
            <ac:picMk id="7" creationId="{0E59039D-0B2E-0D1E-DD30-3397FD8DAF2A}"/>
          </ac:picMkLst>
        </pc:picChg>
        <pc:picChg chg="del">
          <ac:chgData name="Linden, M van der" userId="7071751e-8507-462b-863d-5bb5459a0324" providerId="ADAL" clId="{2656A085-03EB-47CF-A63E-077FCD672CEE}" dt="2024-09-16T14:05:22.594" v="989" actId="478"/>
          <ac:picMkLst>
            <pc:docMk/>
            <pc:sldMk cId="1896311562" sldId="306"/>
            <ac:picMk id="9" creationId="{40DD4A07-FC4F-6098-3501-B8E0E0A5A2E5}"/>
          </ac:picMkLst>
        </pc:picChg>
      </pc:sldChg>
      <pc:sldChg chg="addSp delSp modSp add del mod">
        <pc:chgData name="Linden, M van der" userId="7071751e-8507-462b-863d-5bb5459a0324" providerId="ADAL" clId="{2656A085-03EB-47CF-A63E-077FCD672CEE}" dt="2024-09-23T08:12:16.571" v="2194" actId="20577"/>
        <pc:sldMkLst>
          <pc:docMk/>
          <pc:sldMk cId="834597884" sldId="307"/>
        </pc:sldMkLst>
        <pc:spChg chg="mod">
          <ac:chgData name="Linden, M van der" userId="7071751e-8507-462b-863d-5bb5459a0324" providerId="ADAL" clId="{2656A085-03EB-47CF-A63E-077FCD672CEE}" dt="2024-09-23T08:12:16.571" v="2194" actId="20577"/>
          <ac:spMkLst>
            <pc:docMk/>
            <pc:sldMk cId="834597884" sldId="307"/>
            <ac:spMk id="9" creationId="{359A9F60-0ABD-BEFE-878D-501849687BC7}"/>
          </ac:spMkLst>
        </pc:spChg>
        <pc:picChg chg="del">
          <ac:chgData name="Linden, M van der" userId="7071751e-8507-462b-863d-5bb5459a0324" providerId="ADAL" clId="{2656A085-03EB-47CF-A63E-077FCD672CEE}" dt="2024-09-16T14:10:48.520" v="1063" actId="478"/>
          <ac:picMkLst>
            <pc:docMk/>
            <pc:sldMk cId="834597884" sldId="307"/>
            <ac:picMk id="4" creationId="{7D1946E9-6E9D-9537-7AB4-053C8085CDCE}"/>
          </ac:picMkLst>
        </pc:picChg>
        <pc:picChg chg="add mod">
          <ac:chgData name="Linden, M van der" userId="7071751e-8507-462b-863d-5bb5459a0324" providerId="ADAL" clId="{2656A085-03EB-47CF-A63E-077FCD672CEE}" dt="2024-09-16T14:11:05.219" v="1067" actId="1076"/>
          <ac:picMkLst>
            <pc:docMk/>
            <pc:sldMk cId="834597884" sldId="307"/>
            <ac:picMk id="5" creationId="{C515C09B-4699-7C8C-B7C6-2D6FE4A26CD4}"/>
          </ac:picMkLst>
        </pc:picChg>
      </pc:sldChg>
      <pc:sldChg chg="addSp delSp modSp add del mod">
        <pc:chgData name="Linden, M van der" userId="7071751e-8507-462b-863d-5bb5459a0324" providerId="ADAL" clId="{2656A085-03EB-47CF-A63E-077FCD672CEE}" dt="2024-09-23T08:12:02.117" v="2169" actId="47"/>
        <pc:sldMkLst>
          <pc:docMk/>
          <pc:sldMk cId="1016588225" sldId="308"/>
        </pc:sldMkLst>
        <pc:spChg chg="mod">
          <ac:chgData name="Linden, M van der" userId="7071751e-8507-462b-863d-5bb5459a0324" providerId="ADAL" clId="{2656A085-03EB-47CF-A63E-077FCD672CEE}" dt="2024-09-16T14:12:35.173" v="1159" actId="113"/>
          <ac:spMkLst>
            <pc:docMk/>
            <pc:sldMk cId="1016588225" sldId="308"/>
            <ac:spMk id="9" creationId="{359A9F60-0ABD-BEFE-878D-501849687BC7}"/>
          </ac:spMkLst>
        </pc:spChg>
        <pc:picChg chg="del mod">
          <ac:chgData name="Linden, M van der" userId="7071751e-8507-462b-863d-5bb5459a0324" providerId="ADAL" clId="{2656A085-03EB-47CF-A63E-077FCD672CEE}" dt="2024-09-16T14:12:39.997" v="1161" actId="478"/>
          <ac:picMkLst>
            <pc:docMk/>
            <pc:sldMk cId="1016588225" sldId="308"/>
            <ac:picMk id="4" creationId="{7D1946E9-6E9D-9537-7AB4-053C8085CDCE}"/>
          </ac:picMkLst>
        </pc:picChg>
        <pc:picChg chg="add mod">
          <ac:chgData name="Linden, M van der" userId="7071751e-8507-462b-863d-5bb5459a0324" providerId="ADAL" clId="{2656A085-03EB-47CF-A63E-077FCD672CEE}" dt="2024-09-16T14:13:11.518" v="1165" actId="1076"/>
          <ac:picMkLst>
            <pc:docMk/>
            <pc:sldMk cId="1016588225" sldId="308"/>
            <ac:picMk id="5" creationId="{A5E99218-BF6E-698F-13A1-67541857B174}"/>
          </ac:picMkLst>
        </pc:picChg>
      </pc:sldChg>
      <pc:sldChg chg="addSp delSp modSp add mod">
        <pc:chgData name="Linden, M van der" userId="7071751e-8507-462b-863d-5bb5459a0324" providerId="ADAL" clId="{2656A085-03EB-47CF-A63E-077FCD672CEE}" dt="2024-09-20T10:11:49.461" v="1539" actId="14100"/>
        <pc:sldMkLst>
          <pc:docMk/>
          <pc:sldMk cId="1811081548" sldId="309"/>
        </pc:sldMkLst>
        <pc:spChg chg="mod">
          <ac:chgData name="Linden, M van der" userId="7071751e-8507-462b-863d-5bb5459a0324" providerId="ADAL" clId="{2656A085-03EB-47CF-A63E-077FCD672CEE}" dt="2024-09-20T10:06:17.745" v="1531" actId="20577"/>
          <ac:spMkLst>
            <pc:docMk/>
            <pc:sldMk cId="1811081548" sldId="309"/>
            <ac:spMk id="2" creationId="{56AE8492-8D0A-4DF8-AF8B-F8FAA7187942}"/>
          </ac:spMkLst>
        </pc:spChg>
        <pc:picChg chg="add mod">
          <ac:chgData name="Linden, M van der" userId="7071751e-8507-462b-863d-5bb5459a0324" providerId="ADAL" clId="{2656A085-03EB-47CF-A63E-077FCD672CEE}" dt="2024-09-20T10:11:49.461" v="1539" actId="14100"/>
          <ac:picMkLst>
            <pc:docMk/>
            <pc:sldMk cId="1811081548" sldId="309"/>
            <ac:picMk id="4" creationId="{149C2BE1-0476-2B60-C20C-8D5FA0E6B263}"/>
          </ac:picMkLst>
        </pc:picChg>
        <pc:picChg chg="del">
          <ac:chgData name="Linden, M van der" userId="7071751e-8507-462b-863d-5bb5459a0324" providerId="ADAL" clId="{2656A085-03EB-47CF-A63E-077FCD672CEE}" dt="2024-09-20T10:06:34.975" v="1532" actId="478"/>
          <ac:picMkLst>
            <pc:docMk/>
            <pc:sldMk cId="1811081548" sldId="309"/>
            <ac:picMk id="5" creationId="{0DB379E7-6F52-D0A4-9D03-2D0957D4F389}"/>
          </ac:picMkLst>
        </pc:picChg>
        <pc:picChg chg="del">
          <ac:chgData name="Linden, M van der" userId="7071751e-8507-462b-863d-5bb5459a0324" providerId="ADAL" clId="{2656A085-03EB-47CF-A63E-077FCD672CEE}" dt="2024-09-20T10:11:11.750" v="1538" actId="478"/>
          <ac:picMkLst>
            <pc:docMk/>
            <pc:sldMk cId="1811081548" sldId="309"/>
            <ac:picMk id="8" creationId="{68D77716-F7B7-26AA-0825-B07F158E2AF2}"/>
          </ac:picMkLst>
        </pc:picChg>
      </pc:sldChg>
      <pc:sldChg chg="addSp delSp modSp add mod">
        <pc:chgData name="Linden, M van der" userId="7071751e-8507-462b-863d-5bb5459a0324" providerId="ADAL" clId="{2656A085-03EB-47CF-A63E-077FCD672CEE}" dt="2024-09-20T10:20:58.025" v="1550" actId="14100"/>
        <pc:sldMkLst>
          <pc:docMk/>
          <pc:sldMk cId="2985427991" sldId="310"/>
        </pc:sldMkLst>
        <pc:picChg chg="del">
          <ac:chgData name="Linden, M van der" userId="7071751e-8507-462b-863d-5bb5459a0324" providerId="ADAL" clId="{2656A085-03EB-47CF-A63E-077FCD672CEE}" dt="2024-09-20T10:12:42.131" v="1541" actId="478"/>
          <ac:picMkLst>
            <pc:docMk/>
            <pc:sldMk cId="2985427991" sldId="310"/>
            <ac:picMk id="4" creationId="{149C2BE1-0476-2B60-C20C-8D5FA0E6B263}"/>
          </ac:picMkLst>
        </pc:picChg>
        <pc:picChg chg="add mod">
          <ac:chgData name="Linden, M van der" userId="7071751e-8507-462b-863d-5bb5459a0324" providerId="ADAL" clId="{2656A085-03EB-47CF-A63E-077FCD672CEE}" dt="2024-09-20T10:12:59.921" v="1545" actId="1076"/>
          <ac:picMkLst>
            <pc:docMk/>
            <pc:sldMk cId="2985427991" sldId="310"/>
            <ac:picMk id="5" creationId="{0D9AFF09-FB34-FE41-0DA8-E1F0E334EF57}"/>
          </ac:picMkLst>
        </pc:picChg>
        <pc:picChg chg="add mod">
          <ac:chgData name="Linden, M van der" userId="7071751e-8507-462b-863d-5bb5459a0324" providerId="ADAL" clId="{2656A085-03EB-47CF-A63E-077FCD672CEE}" dt="2024-09-20T10:20:58.025" v="1550" actId="14100"/>
          <ac:picMkLst>
            <pc:docMk/>
            <pc:sldMk cId="2985427991" sldId="310"/>
            <ac:picMk id="7" creationId="{6AC9E150-4E92-FEF8-49B6-45D4C793D4C9}"/>
          </ac:picMkLst>
        </pc:picChg>
      </pc:sldChg>
      <pc:sldChg chg="addSp delSp modSp add mod">
        <pc:chgData name="Linden, M van der" userId="7071751e-8507-462b-863d-5bb5459a0324" providerId="ADAL" clId="{2656A085-03EB-47CF-A63E-077FCD672CEE}" dt="2024-09-20T10:24:31.101" v="1559" actId="14100"/>
        <pc:sldMkLst>
          <pc:docMk/>
          <pc:sldMk cId="2605810533" sldId="311"/>
        </pc:sldMkLst>
        <pc:picChg chg="add mod">
          <ac:chgData name="Linden, M van der" userId="7071751e-8507-462b-863d-5bb5459a0324" providerId="ADAL" clId="{2656A085-03EB-47CF-A63E-077FCD672CEE}" dt="2024-09-20T10:24:31.101" v="1559" actId="14100"/>
          <ac:picMkLst>
            <pc:docMk/>
            <pc:sldMk cId="2605810533" sldId="311"/>
            <ac:picMk id="4" creationId="{0D963D0E-D4E4-D069-6387-C9DB3BBCD95A}"/>
          </ac:picMkLst>
        </pc:picChg>
        <pc:picChg chg="del">
          <ac:chgData name="Linden, M van der" userId="7071751e-8507-462b-863d-5bb5459a0324" providerId="ADAL" clId="{2656A085-03EB-47CF-A63E-077FCD672CEE}" dt="2024-09-20T10:24:12.038" v="1553" actId="478"/>
          <ac:picMkLst>
            <pc:docMk/>
            <pc:sldMk cId="2605810533" sldId="311"/>
            <ac:picMk id="5" creationId="{0D9AFF09-FB34-FE41-0DA8-E1F0E334EF57}"/>
          </ac:picMkLst>
        </pc:picChg>
        <pc:picChg chg="del">
          <ac:chgData name="Linden, M van der" userId="7071751e-8507-462b-863d-5bb5459a0324" providerId="ADAL" clId="{2656A085-03EB-47CF-A63E-077FCD672CEE}" dt="2024-09-20T10:24:11.421" v="1552" actId="478"/>
          <ac:picMkLst>
            <pc:docMk/>
            <pc:sldMk cId="2605810533" sldId="311"/>
            <ac:picMk id="7" creationId="{6AC9E150-4E92-FEF8-49B6-45D4C793D4C9}"/>
          </ac:picMkLst>
        </pc:picChg>
      </pc:sldChg>
      <pc:sldChg chg="addSp delSp modSp add mod">
        <pc:chgData name="Linden, M van der" userId="7071751e-8507-462b-863d-5bb5459a0324" providerId="ADAL" clId="{2656A085-03EB-47CF-A63E-077FCD672CEE}" dt="2024-09-20T10:59:53.879" v="1584" actId="14100"/>
        <pc:sldMkLst>
          <pc:docMk/>
          <pc:sldMk cId="3963077232" sldId="312"/>
        </pc:sldMkLst>
        <pc:spChg chg="mod">
          <ac:chgData name="Linden, M van der" userId="7071751e-8507-462b-863d-5bb5459a0324" providerId="ADAL" clId="{2656A085-03EB-47CF-A63E-077FCD672CEE}" dt="2024-09-20T10:24:57.007" v="1572" actId="20577"/>
          <ac:spMkLst>
            <pc:docMk/>
            <pc:sldMk cId="3963077232" sldId="312"/>
            <ac:spMk id="2" creationId="{56AE8492-8D0A-4DF8-AF8B-F8FAA7187942}"/>
          </ac:spMkLst>
        </pc:spChg>
        <pc:picChg chg="del">
          <ac:chgData name="Linden, M van der" userId="7071751e-8507-462b-863d-5bb5459a0324" providerId="ADAL" clId="{2656A085-03EB-47CF-A63E-077FCD672CEE}" dt="2024-09-20T10:24:59.938" v="1573" actId="478"/>
          <ac:picMkLst>
            <pc:docMk/>
            <pc:sldMk cId="3963077232" sldId="312"/>
            <ac:picMk id="4" creationId="{0D963D0E-D4E4-D069-6387-C9DB3BBCD95A}"/>
          </ac:picMkLst>
        </pc:picChg>
        <pc:picChg chg="add mod">
          <ac:chgData name="Linden, M van der" userId="7071751e-8507-462b-863d-5bb5459a0324" providerId="ADAL" clId="{2656A085-03EB-47CF-A63E-077FCD672CEE}" dt="2024-09-20T10:46:01.670" v="1579" actId="1076"/>
          <ac:picMkLst>
            <pc:docMk/>
            <pc:sldMk cId="3963077232" sldId="312"/>
            <ac:picMk id="5" creationId="{DAB50565-6CB0-109A-0BE2-378D4987C58D}"/>
          </ac:picMkLst>
        </pc:picChg>
        <pc:picChg chg="add mod">
          <ac:chgData name="Linden, M van der" userId="7071751e-8507-462b-863d-5bb5459a0324" providerId="ADAL" clId="{2656A085-03EB-47CF-A63E-077FCD672CEE}" dt="2024-09-20T10:59:53.879" v="1584" actId="14100"/>
          <ac:picMkLst>
            <pc:docMk/>
            <pc:sldMk cId="3963077232" sldId="312"/>
            <ac:picMk id="7" creationId="{C6B997DA-FCC8-F28D-85AD-1BD1672800D7}"/>
          </ac:picMkLst>
        </pc:picChg>
      </pc:sldChg>
      <pc:sldChg chg="addSp delSp modSp add mod">
        <pc:chgData name="Linden, M van der" userId="7071751e-8507-462b-863d-5bb5459a0324" providerId="ADAL" clId="{2656A085-03EB-47CF-A63E-077FCD672CEE}" dt="2024-09-23T08:09:37.254" v="2125" actId="20577"/>
        <pc:sldMkLst>
          <pc:docMk/>
          <pc:sldMk cId="4176498443" sldId="313"/>
        </pc:sldMkLst>
        <pc:spChg chg="mod">
          <ac:chgData name="Linden, M van der" userId="7071751e-8507-462b-863d-5bb5459a0324" providerId="ADAL" clId="{2656A085-03EB-47CF-A63E-077FCD672CEE}" dt="2024-09-23T07:57:23.244" v="1596" actId="20577"/>
          <ac:spMkLst>
            <pc:docMk/>
            <pc:sldMk cId="4176498443" sldId="313"/>
            <ac:spMk id="2" creationId="{56AE8492-8D0A-4DF8-AF8B-F8FAA7187942}"/>
          </ac:spMkLst>
        </pc:spChg>
        <pc:spChg chg="add mod">
          <ac:chgData name="Linden, M van der" userId="7071751e-8507-462b-863d-5bb5459a0324" providerId="ADAL" clId="{2656A085-03EB-47CF-A63E-077FCD672CEE}" dt="2024-09-23T08:09:37.254" v="2125" actId="20577"/>
          <ac:spMkLst>
            <pc:docMk/>
            <pc:sldMk cId="4176498443" sldId="313"/>
            <ac:spMk id="3" creationId="{957959FC-7916-5777-01FE-025AA01630E0}"/>
          </ac:spMkLst>
        </pc:spChg>
        <pc:picChg chg="del">
          <ac:chgData name="Linden, M van der" userId="7071751e-8507-462b-863d-5bb5459a0324" providerId="ADAL" clId="{2656A085-03EB-47CF-A63E-077FCD672CEE}" dt="2024-09-23T07:57:26.855" v="1597" actId="478"/>
          <ac:picMkLst>
            <pc:docMk/>
            <pc:sldMk cId="4176498443" sldId="313"/>
            <ac:picMk id="5" creationId="{DAB50565-6CB0-109A-0BE2-378D4987C58D}"/>
          </ac:picMkLst>
        </pc:picChg>
        <pc:picChg chg="add mod">
          <ac:chgData name="Linden, M van der" userId="7071751e-8507-462b-863d-5bb5459a0324" providerId="ADAL" clId="{2656A085-03EB-47CF-A63E-077FCD672CEE}" dt="2024-09-23T08:05:47.595" v="1659" actId="1076"/>
          <ac:picMkLst>
            <pc:docMk/>
            <pc:sldMk cId="4176498443" sldId="313"/>
            <ac:picMk id="6" creationId="{CFCB54C8-63DF-E2F2-4D7B-A3F5E03542C3}"/>
          </ac:picMkLst>
        </pc:picChg>
        <pc:picChg chg="del">
          <ac:chgData name="Linden, M van der" userId="7071751e-8507-462b-863d-5bb5459a0324" providerId="ADAL" clId="{2656A085-03EB-47CF-A63E-077FCD672CEE}" dt="2024-09-23T07:57:28.336" v="1598" actId="478"/>
          <ac:picMkLst>
            <pc:docMk/>
            <pc:sldMk cId="4176498443" sldId="313"/>
            <ac:picMk id="7" creationId="{C6B997DA-FCC8-F28D-85AD-1BD1672800D7}"/>
          </ac:picMkLst>
        </pc:picChg>
        <pc:picChg chg="add del mod">
          <ac:chgData name="Linden, M van der" userId="7071751e-8507-462b-863d-5bb5459a0324" providerId="ADAL" clId="{2656A085-03EB-47CF-A63E-077FCD672CEE}" dt="2024-09-23T08:05:34.574" v="1654" actId="478"/>
          <ac:picMkLst>
            <pc:docMk/>
            <pc:sldMk cId="4176498443" sldId="313"/>
            <ac:picMk id="1026" creationId="{170F50A2-05AA-618E-D6D9-9114D5D49EEC}"/>
          </ac:picMkLst>
        </pc:picChg>
      </pc:sldChg>
      <pc:sldChg chg="modSp new mod">
        <pc:chgData name="Linden, M van der" userId="7071751e-8507-462b-863d-5bb5459a0324" providerId="ADAL" clId="{2656A085-03EB-47CF-A63E-077FCD672CEE}" dt="2024-09-26T09:11:39.375" v="2384" actId="20577"/>
        <pc:sldMkLst>
          <pc:docMk/>
          <pc:sldMk cId="2988354832" sldId="314"/>
        </pc:sldMkLst>
        <pc:spChg chg="mod">
          <ac:chgData name="Linden, M van der" userId="7071751e-8507-462b-863d-5bb5459a0324" providerId="ADAL" clId="{2656A085-03EB-47CF-A63E-077FCD672CEE}" dt="2024-09-26T09:11:07.854" v="2272" actId="20577"/>
          <ac:spMkLst>
            <pc:docMk/>
            <pc:sldMk cId="2988354832" sldId="314"/>
            <ac:spMk id="2" creationId="{628EFECA-D439-FAB8-DC3B-49DBE12ACEE7}"/>
          </ac:spMkLst>
        </pc:spChg>
        <pc:spChg chg="mod">
          <ac:chgData name="Linden, M van der" userId="7071751e-8507-462b-863d-5bb5459a0324" providerId="ADAL" clId="{2656A085-03EB-47CF-A63E-077FCD672CEE}" dt="2024-09-26T09:11:39.375" v="2384" actId="20577"/>
          <ac:spMkLst>
            <pc:docMk/>
            <pc:sldMk cId="2988354832" sldId="314"/>
            <ac:spMk id="3" creationId="{D785A5F5-2EE4-4220-13FF-D95B52A1696E}"/>
          </ac:spMkLst>
        </pc:spChg>
      </pc:sldChg>
    </pc:docChg>
  </pc:docChgLst>
  <pc:docChgLst>
    <pc:chgData name="Linden, M van der" userId="7071751e-8507-462b-863d-5bb5459a0324" providerId="ADAL" clId="{774CF28D-547E-4D4E-ACDC-37F9123673DE}"/>
    <pc:docChg chg="undo custSel addSld delSld modSld">
      <pc:chgData name="Linden, M van der" userId="7071751e-8507-462b-863d-5bb5459a0324" providerId="ADAL" clId="{774CF28D-547E-4D4E-ACDC-37F9123673DE}" dt="2024-09-12T08:29:48.711" v="1631" actId="20577"/>
      <pc:docMkLst>
        <pc:docMk/>
      </pc:docMkLst>
      <pc:sldChg chg="modSp">
        <pc:chgData name="Linden, M van der" userId="7071751e-8507-462b-863d-5bb5459a0324" providerId="ADAL" clId="{774CF28D-547E-4D4E-ACDC-37F9123673DE}" dt="2024-09-10T11:04:43.797" v="1044" actId="313"/>
        <pc:sldMkLst>
          <pc:docMk/>
          <pc:sldMk cId="2247669645" sldId="257"/>
        </pc:sldMkLst>
        <pc:graphicFrameChg chg="mod">
          <ac:chgData name="Linden, M van der" userId="7071751e-8507-462b-863d-5bb5459a0324" providerId="ADAL" clId="{774CF28D-547E-4D4E-ACDC-37F9123673DE}" dt="2024-09-10T11:04:43.797" v="1044" actId="313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">
        <pc:chgData name="Linden, M van der" userId="7071751e-8507-462b-863d-5bb5459a0324" providerId="ADAL" clId="{774CF28D-547E-4D4E-ACDC-37F9123673DE}" dt="2024-09-10T10:01:43.706" v="113"/>
        <pc:sldMkLst>
          <pc:docMk/>
          <pc:sldMk cId="3345683289" sldId="258"/>
        </pc:sldMkLst>
      </pc:sldChg>
      <pc:sldChg chg="add del">
        <pc:chgData name="Linden, M van der" userId="7071751e-8507-462b-863d-5bb5459a0324" providerId="ADAL" clId="{774CF28D-547E-4D4E-ACDC-37F9123673DE}" dt="2024-09-12T07:51:20.746" v="1064" actId="47"/>
        <pc:sldMkLst>
          <pc:docMk/>
          <pc:sldMk cId="2965177032" sldId="259"/>
        </pc:sldMkLst>
      </pc:sldChg>
      <pc:sldChg chg="add del">
        <pc:chgData name="Linden, M van der" userId="7071751e-8507-462b-863d-5bb5459a0324" providerId="ADAL" clId="{774CF28D-547E-4D4E-ACDC-37F9123673DE}" dt="2024-09-12T07:51:41.835" v="1066" actId="47"/>
        <pc:sldMkLst>
          <pc:docMk/>
          <pc:sldMk cId="1393470871" sldId="260"/>
        </pc:sldMkLst>
      </pc:sldChg>
      <pc:sldChg chg="del">
        <pc:chgData name="Linden, M van der" userId="7071751e-8507-462b-863d-5bb5459a0324" providerId="ADAL" clId="{774CF28D-547E-4D4E-ACDC-37F9123673DE}" dt="2024-09-10T09:34:13.025" v="43" actId="47"/>
        <pc:sldMkLst>
          <pc:docMk/>
          <pc:sldMk cId="2673792796" sldId="260"/>
        </pc:sldMkLst>
      </pc:sldChg>
      <pc:sldChg chg="add">
        <pc:chgData name="Linden, M van der" userId="7071751e-8507-462b-863d-5bb5459a0324" providerId="ADAL" clId="{774CF28D-547E-4D4E-ACDC-37F9123673DE}" dt="2024-09-10T10:03:46.215" v="115"/>
        <pc:sldMkLst>
          <pc:docMk/>
          <pc:sldMk cId="1668817135" sldId="262"/>
        </pc:sldMkLst>
      </pc:sldChg>
      <pc:sldChg chg="add del">
        <pc:chgData name="Linden, M van der" userId="7071751e-8507-462b-863d-5bb5459a0324" providerId="ADAL" clId="{774CF28D-547E-4D4E-ACDC-37F9123673DE}" dt="2024-09-12T07:51:32.241" v="1065" actId="47"/>
        <pc:sldMkLst>
          <pc:docMk/>
          <pc:sldMk cId="360542205" sldId="263"/>
        </pc:sldMkLst>
      </pc:sldChg>
      <pc:sldChg chg="add">
        <pc:chgData name="Linden, M van der" userId="7071751e-8507-462b-863d-5bb5459a0324" providerId="ADAL" clId="{774CF28D-547E-4D4E-ACDC-37F9123673DE}" dt="2024-09-10T10:04:21.954" v="118"/>
        <pc:sldMkLst>
          <pc:docMk/>
          <pc:sldMk cId="2403080880" sldId="264"/>
        </pc:sldMkLst>
      </pc:sldChg>
      <pc:sldChg chg="modSp add mod">
        <pc:chgData name="Linden, M van der" userId="7071751e-8507-462b-863d-5bb5459a0324" providerId="ADAL" clId="{774CF28D-547E-4D4E-ACDC-37F9123673DE}" dt="2024-09-12T07:45:42.538" v="1054" actId="20577"/>
        <pc:sldMkLst>
          <pc:docMk/>
          <pc:sldMk cId="147745113" sldId="267"/>
        </pc:sldMkLst>
        <pc:spChg chg="mod">
          <ac:chgData name="Linden, M van der" userId="7071751e-8507-462b-863d-5bb5459a0324" providerId="ADAL" clId="{774CF28D-547E-4D4E-ACDC-37F9123673DE}" dt="2024-09-12T07:45:42.538" v="1054" actId="20577"/>
          <ac:spMkLst>
            <pc:docMk/>
            <pc:sldMk cId="147745113" sldId="267"/>
            <ac:spMk id="4" creationId="{C80E0234-5312-4BAC-9715-B97D18EFFC6B}"/>
          </ac:spMkLst>
        </pc:spChg>
      </pc:sldChg>
      <pc:sldChg chg="modSp add mod">
        <pc:chgData name="Linden, M van der" userId="7071751e-8507-462b-863d-5bb5459a0324" providerId="ADAL" clId="{774CF28D-547E-4D4E-ACDC-37F9123673DE}" dt="2024-09-12T07:45:55.305" v="1058" actId="20577"/>
        <pc:sldMkLst>
          <pc:docMk/>
          <pc:sldMk cId="885911122" sldId="268"/>
        </pc:sldMkLst>
        <pc:spChg chg="mod">
          <ac:chgData name="Linden, M van der" userId="7071751e-8507-462b-863d-5bb5459a0324" providerId="ADAL" clId="{774CF28D-547E-4D4E-ACDC-37F9123673DE}" dt="2024-09-12T07:45:55.305" v="1058" actId="20577"/>
          <ac:spMkLst>
            <pc:docMk/>
            <pc:sldMk cId="885911122" sldId="268"/>
            <ac:spMk id="4" creationId="{C80E0234-5312-4BAC-9715-B97D18EFFC6B}"/>
          </ac:spMkLst>
        </pc:spChg>
      </pc:sldChg>
      <pc:sldChg chg="add del">
        <pc:chgData name="Linden, M van der" userId="7071751e-8507-462b-863d-5bb5459a0324" providerId="ADAL" clId="{774CF28D-547E-4D4E-ACDC-37F9123673DE}" dt="2024-09-10T10:01:25.432" v="110" actId="47"/>
        <pc:sldMkLst>
          <pc:docMk/>
          <pc:sldMk cId="1449792617" sldId="269"/>
        </pc:sldMkLst>
      </pc:sldChg>
      <pc:sldChg chg="modSp add mod">
        <pc:chgData name="Linden, M van der" userId="7071751e-8507-462b-863d-5bb5459a0324" providerId="ADAL" clId="{774CF28D-547E-4D4E-ACDC-37F9123673DE}" dt="2024-09-12T07:46:04.925" v="1063" actId="20577"/>
        <pc:sldMkLst>
          <pc:docMk/>
          <pc:sldMk cId="1557174960" sldId="269"/>
        </pc:sldMkLst>
        <pc:spChg chg="mod">
          <ac:chgData name="Linden, M van der" userId="7071751e-8507-462b-863d-5bb5459a0324" providerId="ADAL" clId="{774CF28D-547E-4D4E-ACDC-37F9123673DE}" dt="2024-09-12T07:46:04.925" v="1063" actId="20577"/>
          <ac:spMkLst>
            <pc:docMk/>
            <pc:sldMk cId="1557174960" sldId="269"/>
            <ac:spMk id="6" creationId="{2B54B102-745D-46F2-8904-BF52511CEC29}"/>
          </ac:spMkLst>
        </pc:spChg>
      </pc:sldChg>
      <pc:sldChg chg="addSp delSp modSp mod">
        <pc:chgData name="Linden, M van der" userId="7071751e-8507-462b-863d-5bb5459a0324" providerId="ADAL" clId="{774CF28D-547E-4D4E-ACDC-37F9123673DE}" dt="2024-09-10T11:03:35.833" v="961" actId="478"/>
        <pc:sldMkLst>
          <pc:docMk/>
          <pc:sldMk cId="2025938360" sldId="270"/>
        </pc:sldMkLst>
        <pc:spChg chg="mod">
          <ac:chgData name="Linden, M van der" userId="7071751e-8507-462b-863d-5bb5459a0324" providerId="ADAL" clId="{774CF28D-547E-4D4E-ACDC-37F9123673DE}" dt="2024-09-10T10:21:35.156" v="434" actId="113"/>
          <ac:spMkLst>
            <pc:docMk/>
            <pc:sldMk cId="2025938360" sldId="270"/>
            <ac:spMk id="2" creationId="{B05E1964-1B15-6046-4D20-47F33B3A7FB9}"/>
          </ac:spMkLst>
        </pc:spChg>
        <pc:graphicFrameChg chg="add del mod modGraphic">
          <ac:chgData name="Linden, M van der" userId="7071751e-8507-462b-863d-5bb5459a0324" providerId="ADAL" clId="{774CF28D-547E-4D4E-ACDC-37F9123673DE}" dt="2024-09-10T10:21:40.692" v="435" actId="478"/>
          <ac:graphicFrameMkLst>
            <pc:docMk/>
            <pc:sldMk cId="2025938360" sldId="270"/>
            <ac:graphicFrameMk id="6" creationId="{1DC84732-2684-E060-E01F-12AE5AD8FC12}"/>
          </ac:graphicFrameMkLst>
        </pc:graphicFrameChg>
        <pc:picChg chg="add del mod">
          <ac:chgData name="Linden, M van der" userId="7071751e-8507-462b-863d-5bb5459a0324" providerId="ADAL" clId="{774CF28D-547E-4D4E-ACDC-37F9123673DE}" dt="2024-09-10T10:16:19.742" v="399" actId="478"/>
          <ac:picMkLst>
            <pc:docMk/>
            <pc:sldMk cId="2025938360" sldId="270"/>
            <ac:picMk id="4" creationId="{ABDF13F4-505E-E9E7-C513-A30BD4EEB090}"/>
          </ac:picMkLst>
        </pc:picChg>
        <pc:picChg chg="del">
          <ac:chgData name="Linden, M van der" userId="7071751e-8507-462b-863d-5bb5459a0324" providerId="ADAL" clId="{774CF28D-547E-4D4E-ACDC-37F9123673DE}" dt="2024-09-10T10:12:44.802" v="388" actId="478"/>
          <ac:picMkLst>
            <pc:docMk/>
            <pc:sldMk cId="2025938360" sldId="270"/>
            <ac:picMk id="5" creationId="{34F75178-399A-AFD3-AAF0-712C1F7103C4}"/>
          </ac:picMkLst>
        </pc:picChg>
        <pc:picChg chg="add del mod">
          <ac:chgData name="Linden, M van der" userId="7071751e-8507-462b-863d-5bb5459a0324" providerId="ADAL" clId="{774CF28D-547E-4D4E-ACDC-37F9123673DE}" dt="2024-09-10T11:03:35.833" v="961" actId="478"/>
          <ac:picMkLst>
            <pc:docMk/>
            <pc:sldMk cId="2025938360" sldId="270"/>
            <ac:picMk id="7" creationId="{BBE179C9-AD95-799F-BB00-DE9B4B99CF1C}"/>
          </ac:picMkLst>
        </pc:picChg>
        <pc:picChg chg="add del mod">
          <ac:chgData name="Linden, M van der" userId="7071751e-8507-462b-863d-5bb5459a0324" providerId="ADAL" clId="{774CF28D-547E-4D4E-ACDC-37F9123673DE}" dt="2024-09-10T10:18:19.082" v="410" actId="478"/>
          <ac:picMkLst>
            <pc:docMk/>
            <pc:sldMk cId="2025938360" sldId="270"/>
            <ac:picMk id="9" creationId="{1693FBC2-2795-CAA8-E2EF-795C5DAA5B41}"/>
          </ac:picMkLst>
        </pc:picChg>
        <pc:picChg chg="add mod">
          <ac:chgData name="Linden, M van der" userId="7071751e-8507-462b-863d-5bb5459a0324" providerId="ADAL" clId="{774CF28D-547E-4D4E-ACDC-37F9123673DE}" dt="2024-09-10T10:21:44.131" v="437" actId="14100"/>
          <ac:picMkLst>
            <pc:docMk/>
            <pc:sldMk cId="2025938360" sldId="270"/>
            <ac:picMk id="11" creationId="{4BCD04B6-3052-1A8D-1D4C-7913A90E9A5B}"/>
          </ac:picMkLst>
        </pc:picChg>
      </pc:sldChg>
      <pc:sldChg chg="del">
        <pc:chgData name="Linden, M van der" userId="7071751e-8507-462b-863d-5bb5459a0324" providerId="ADAL" clId="{774CF28D-547E-4D4E-ACDC-37F9123673DE}" dt="2024-09-10T10:27:59.523" v="458" actId="47"/>
        <pc:sldMkLst>
          <pc:docMk/>
          <pc:sldMk cId="2610167823" sldId="271"/>
        </pc:sldMkLst>
      </pc:sldChg>
      <pc:sldChg chg="del">
        <pc:chgData name="Linden, M van der" userId="7071751e-8507-462b-863d-5bb5459a0324" providerId="ADAL" clId="{774CF28D-547E-4D4E-ACDC-37F9123673DE}" dt="2024-09-10T11:05:14.344" v="1045" actId="2696"/>
        <pc:sldMkLst>
          <pc:docMk/>
          <pc:sldMk cId="3232052282" sldId="273"/>
        </pc:sldMkLst>
      </pc:sldChg>
      <pc:sldChg chg="addSp delSp modSp mod">
        <pc:chgData name="Linden, M van der" userId="7071751e-8507-462b-863d-5bb5459a0324" providerId="ADAL" clId="{774CF28D-547E-4D4E-ACDC-37F9123673DE}" dt="2024-09-10T11:03:31.019" v="960" actId="1076"/>
        <pc:sldMkLst>
          <pc:docMk/>
          <pc:sldMk cId="3098852966" sldId="274"/>
        </pc:sldMkLst>
        <pc:spChg chg="mod">
          <ac:chgData name="Linden, M van der" userId="7071751e-8507-462b-863d-5bb5459a0324" providerId="ADAL" clId="{774CF28D-547E-4D4E-ACDC-37F9123673DE}" dt="2024-09-10T10:11:51.116" v="379"/>
          <ac:spMkLst>
            <pc:docMk/>
            <pc:sldMk cId="3098852966" sldId="274"/>
            <ac:spMk id="2" creationId="{72C13067-3F53-1362-D0C6-621F5304113B}"/>
          </ac:spMkLst>
        </pc:spChg>
        <pc:spChg chg="del mod">
          <ac:chgData name="Linden, M van der" userId="7071751e-8507-462b-863d-5bb5459a0324" providerId="ADAL" clId="{774CF28D-547E-4D4E-ACDC-37F9123673DE}" dt="2024-09-10T10:11:56.542" v="381" actId="478"/>
          <ac:spMkLst>
            <pc:docMk/>
            <pc:sldMk cId="3098852966" sldId="274"/>
            <ac:spMk id="8" creationId="{242FAC01-EC6E-31D5-65C3-6B523179D6D7}"/>
          </ac:spMkLst>
        </pc:spChg>
        <pc:picChg chg="add del mod">
          <ac:chgData name="Linden, M van der" userId="7071751e-8507-462b-863d-5bb5459a0324" providerId="ADAL" clId="{774CF28D-547E-4D4E-ACDC-37F9123673DE}" dt="2024-09-10T10:16:40.200" v="404" actId="478"/>
          <ac:picMkLst>
            <pc:docMk/>
            <pc:sldMk cId="3098852966" sldId="274"/>
            <ac:picMk id="4" creationId="{11F1F992-92F8-93EE-0F9F-0ECD60D7AAA2}"/>
          </ac:picMkLst>
        </pc:picChg>
        <pc:picChg chg="add mod">
          <ac:chgData name="Linden, M van der" userId="7071751e-8507-462b-863d-5bb5459a0324" providerId="ADAL" clId="{774CF28D-547E-4D4E-ACDC-37F9123673DE}" dt="2024-09-10T10:16:59.972" v="409" actId="1076"/>
          <ac:picMkLst>
            <pc:docMk/>
            <pc:sldMk cId="3098852966" sldId="274"/>
            <ac:picMk id="5" creationId="{5FFEE47E-12F2-1EE8-C037-DB15FA73238A}"/>
          </ac:picMkLst>
        </pc:picChg>
        <pc:picChg chg="add mod">
          <ac:chgData name="Linden, M van der" userId="7071751e-8507-462b-863d-5bb5459a0324" providerId="ADAL" clId="{774CF28D-547E-4D4E-ACDC-37F9123673DE}" dt="2024-09-10T11:03:31.019" v="960" actId="1076"/>
          <ac:picMkLst>
            <pc:docMk/>
            <pc:sldMk cId="3098852966" sldId="274"/>
            <ac:picMk id="6" creationId="{B1FF0221-4F30-DBC0-D73F-B27D463EA814}"/>
          </ac:picMkLst>
        </pc:picChg>
      </pc:sldChg>
      <pc:sldChg chg="modSp mod">
        <pc:chgData name="Linden, M van der" userId="7071751e-8507-462b-863d-5bb5459a0324" providerId="ADAL" clId="{774CF28D-547E-4D4E-ACDC-37F9123673DE}" dt="2024-09-12T08:29:48.711" v="1631" actId="20577"/>
        <pc:sldMkLst>
          <pc:docMk/>
          <pc:sldMk cId="632630582" sldId="275"/>
        </pc:sldMkLst>
        <pc:spChg chg="mod">
          <ac:chgData name="Linden, M van der" userId="7071751e-8507-462b-863d-5bb5459a0324" providerId="ADAL" clId="{774CF28D-547E-4D4E-ACDC-37F9123673DE}" dt="2024-09-10T10:56:36.342" v="673" actId="20577"/>
          <ac:spMkLst>
            <pc:docMk/>
            <pc:sldMk cId="632630582" sldId="275"/>
            <ac:spMk id="2" creationId="{4145BFCE-BD01-E39F-A32E-3575CFE4C64A}"/>
          </ac:spMkLst>
        </pc:spChg>
        <pc:spChg chg="mod">
          <ac:chgData name="Linden, M van der" userId="7071751e-8507-462b-863d-5bb5459a0324" providerId="ADAL" clId="{774CF28D-547E-4D4E-ACDC-37F9123673DE}" dt="2024-09-12T08:29:48.711" v="1631" actId="20577"/>
          <ac:spMkLst>
            <pc:docMk/>
            <pc:sldMk cId="632630582" sldId="275"/>
            <ac:spMk id="9" creationId="{359A9F60-0ABD-BEFE-878D-501849687BC7}"/>
          </ac:spMkLst>
        </pc:spChg>
      </pc:sldChg>
      <pc:sldChg chg="del">
        <pc:chgData name="Linden, M van der" userId="7071751e-8507-462b-863d-5bb5459a0324" providerId="ADAL" clId="{774CF28D-547E-4D4E-ACDC-37F9123673DE}" dt="2024-09-10T10:58:48.260" v="839" actId="47"/>
        <pc:sldMkLst>
          <pc:docMk/>
          <pc:sldMk cId="3166568349" sldId="276"/>
        </pc:sldMkLst>
      </pc:sldChg>
      <pc:sldChg chg="del">
        <pc:chgData name="Linden, M van der" userId="7071751e-8507-462b-863d-5bb5459a0324" providerId="ADAL" clId="{774CF28D-547E-4D4E-ACDC-37F9123673DE}" dt="2024-09-10T10:58:49.841" v="840" actId="47"/>
        <pc:sldMkLst>
          <pc:docMk/>
          <pc:sldMk cId="3125083989" sldId="277"/>
        </pc:sldMkLst>
      </pc:sldChg>
      <pc:sldChg chg="del">
        <pc:chgData name="Linden, M van der" userId="7071751e-8507-462b-863d-5bb5459a0324" providerId="ADAL" clId="{774CF28D-547E-4D4E-ACDC-37F9123673DE}" dt="2024-09-10T10:58:50.929" v="841" actId="47"/>
        <pc:sldMkLst>
          <pc:docMk/>
          <pc:sldMk cId="1076350633" sldId="278"/>
        </pc:sldMkLst>
      </pc:sldChg>
      <pc:sldChg chg="del">
        <pc:chgData name="Linden, M van der" userId="7071751e-8507-462b-863d-5bb5459a0324" providerId="ADAL" clId="{774CF28D-547E-4D4E-ACDC-37F9123673DE}" dt="2024-09-10T10:58:51.932" v="842" actId="47"/>
        <pc:sldMkLst>
          <pc:docMk/>
          <pc:sldMk cId="245990577" sldId="279"/>
        </pc:sldMkLst>
      </pc:sldChg>
      <pc:sldChg chg="addSp delSp modSp mod">
        <pc:chgData name="Linden, M van der" userId="7071751e-8507-462b-863d-5bb5459a0324" providerId="ADAL" clId="{774CF28D-547E-4D4E-ACDC-37F9123673DE}" dt="2024-09-10T10:59:29.966" v="846" actId="1076"/>
        <pc:sldMkLst>
          <pc:docMk/>
          <pc:sldMk cId="2445025362" sldId="280"/>
        </pc:sldMkLst>
        <pc:picChg chg="add mod">
          <ac:chgData name="Linden, M van der" userId="7071751e-8507-462b-863d-5bb5459a0324" providerId="ADAL" clId="{774CF28D-547E-4D4E-ACDC-37F9123673DE}" dt="2024-09-10T10:59:29.966" v="846" actId="1076"/>
          <ac:picMkLst>
            <pc:docMk/>
            <pc:sldMk cId="2445025362" sldId="280"/>
            <ac:picMk id="3" creationId="{95971DFC-053A-8DDB-4751-B03B22D1981A}"/>
          </ac:picMkLst>
        </pc:picChg>
        <pc:picChg chg="del">
          <ac:chgData name="Linden, M van der" userId="7071751e-8507-462b-863d-5bb5459a0324" providerId="ADAL" clId="{774CF28D-547E-4D4E-ACDC-37F9123673DE}" dt="2024-09-10T10:59:15.580" v="843" actId="478"/>
          <ac:picMkLst>
            <pc:docMk/>
            <pc:sldMk cId="2445025362" sldId="280"/>
            <ac:picMk id="4" creationId="{E5DA047E-888F-8E7D-ED96-DB993CB9EB8D}"/>
          </ac:picMkLst>
        </pc:picChg>
      </pc:sldChg>
      <pc:sldChg chg="addSp delSp modSp add del mod">
        <pc:chgData name="Linden, M van der" userId="7071751e-8507-462b-863d-5bb5459a0324" providerId="ADAL" clId="{774CF28D-547E-4D4E-ACDC-37F9123673DE}" dt="2024-09-10T11:07:10.534" v="1051" actId="5793"/>
        <pc:sldMkLst>
          <pc:docMk/>
          <pc:sldMk cId="2420890478" sldId="281"/>
        </pc:sldMkLst>
        <pc:spChg chg="mod">
          <ac:chgData name="Linden, M van der" userId="7071751e-8507-462b-863d-5bb5459a0324" providerId="ADAL" clId="{774CF28D-547E-4D4E-ACDC-37F9123673DE}" dt="2024-09-10T11:07:10.534" v="1051" actId="5793"/>
          <ac:spMkLst>
            <pc:docMk/>
            <pc:sldMk cId="2420890478" sldId="281"/>
            <ac:spMk id="9" creationId="{359A9F60-0ABD-BEFE-878D-501849687BC7}"/>
          </ac:spMkLst>
        </pc:spChg>
        <pc:picChg chg="del">
          <ac:chgData name="Linden, M van der" userId="7071751e-8507-462b-863d-5bb5459a0324" providerId="ADAL" clId="{774CF28D-547E-4D4E-ACDC-37F9123673DE}" dt="2024-09-10T11:00:22.896" v="946" actId="478"/>
          <ac:picMkLst>
            <pc:docMk/>
            <pc:sldMk cId="2420890478" sldId="281"/>
            <ac:picMk id="4" creationId="{65CEB83B-F02D-F5FB-19C8-2C913585CB24}"/>
          </ac:picMkLst>
        </pc:picChg>
        <pc:picChg chg="add mod">
          <ac:chgData name="Linden, M van der" userId="7071751e-8507-462b-863d-5bb5459a0324" providerId="ADAL" clId="{774CF28D-547E-4D4E-ACDC-37F9123673DE}" dt="2024-09-10T11:01:47.079" v="952" actId="962"/>
          <ac:picMkLst>
            <pc:docMk/>
            <pc:sldMk cId="2420890478" sldId="281"/>
            <ac:picMk id="5" creationId="{F04C5E13-F532-E8CC-C203-8448238328E0}"/>
          </ac:picMkLst>
        </pc:picChg>
        <pc:picChg chg="add mod">
          <ac:chgData name="Linden, M van der" userId="7071751e-8507-462b-863d-5bb5459a0324" providerId="ADAL" clId="{774CF28D-547E-4D4E-ACDC-37F9123673DE}" dt="2024-09-10T11:02:02.272" v="954" actId="1076"/>
          <ac:picMkLst>
            <pc:docMk/>
            <pc:sldMk cId="2420890478" sldId="281"/>
            <ac:picMk id="7" creationId="{8D26B534-27EA-AEA1-FEF8-319B2CB3B657}"/>
          </ac:picMkLst>
        </pc:picChg>
      </pc:sldChg>
      <pc:sldChg chg="del">
        <pc:chgData name="Linden, M van der" userId="7071751e-8507-462b-863d-5bb5459a0324" providerId="ADAL" clId="{774CF28D-547E-4D4E-ACDC-37F9123673DE}" dt="2024-09-10T11:02:14.907" v="955" actId="47"/>
        <pc:sldMkLst>
          <pc:docMk/>
          <pc:sldMk cId="832522414" sldId="282"/>
        </pc:sldMkLst>
      </pc:sldChg>
      <pc:sldChg chg="del">
        <pc:chgData name="Linden, M van der" userId="7071751e-8507-462b-863d-5bb5459a0324" providerId="ADAL" clId="{774CF28D-547E-4D4E-ACDC-37F9123673DE}" dt="2024-09-10T11:02:19.956" v="956" actId="47"/>
        <pc:sldMkLst>
          <pc:docMk/>
          <pc:sldMk cId="2363435645" sldId="283"/>
        </pc:sldMkLst>
      </pc:sldChg>
      <pc:sldChg chg="addSp modSp new mod">
        <pc:chgData name="Linden, M van der" userId="7071751e-8507-462b-863d-5bb5459a0324" providerId="ADAL" clId="{774CF28D-547E-4D4E-ACDC-37F9123673DE}" dt="2024-09-10T10:29:33.837" v="502" actId="20577"/>
        <pc:sldMkLst>
          <pc:docMk/>
          <pc:sldMk cId="402679817" sldId="284"/>
        </pc:sldMkLst>
        <pc:spChg chg="mod">
          <ac:chgData name="Linden, M van der" userId="7071751e-8507-462b-863d-5bb5459a0324" providerId="ADAL" clId="{774CF28D-547E-4D4E-ACDC-37F9123673DE}" dt="2024-09-10T10:04:36.551" v="142" actId="20577"/>
          <ac:spMkLst>
            <pc:docMk/>
            <pc:sldMk cId="402679817" sldId="284"/>
            <ac:spMk id="2" creationId="{55381349-277A-3BBF-0115-84F3295F83D5}"/>
          </ac:spMkLst>
        </pc:spChg>
        <pc:spChg chg="mod">
          <ac:chgData name="Linden, M van der" userId="7071751e-8507-462b-863d-5bb5459a0324" providerId="ADAL" clId="{774CF28D-547E-4D4E-ACDC-37F9123673DE}" dt="2024-09-10T10:29:33.837" v="502" actId="20577"/>
          <ac:spMkLst>
            <pc:docMk/>
            <pc:sldMk cId="402679817" sldId="284"/>
            <ac:spMk id="3" creationId="{F373CA1F-0972-835B-2D04-B83B4723E35F}"/>
          </ac:spMkLst>
        </pc:spChg>
        <pc:picChg chg="add mod">
          <ac:chgData name="Linden, M van der" userId="7071751e-8507-462b-863d-5bb5459a0324" providerId="ADAL" clId="{774CF28D-547E-4D4E-ACDC-37F9123673DE}" dt="2024-09-10T10:07:05.927" v="375" actId="1076"/>
          <ac:picMkLst>
            <pc:docMk/>
            <pc:sldMk cId="402679817" sldId="284"/>
            <ac:picMk id="5" creationId="{74259C9F-1C81-56DC-3F1C-7F717351C9E6}"/>
          </ac:picMkLst>
        </pc:picChg>
      </pc:sldChg>
      <pc:sldChg chg="add">
        <pc:chgData name="Linden, M van der" userId="7071751e-8507-462b-863d-5bb5459a0324" providerId="ADAL" clId="{774CF28D-547E-4D4E-ACDC-37F9123673DE}" dt="2024-09-10T10:01:38.470" v="112"/>
        <pc:sldMkLst>
          <pc:docMk/>
          <pc:sldMk cId="4190369250" sldId="285"/>
        </pc:sldMkLst>
      </pc:sldChg>
      <pc:sldChg chg="addSp delSp modSp add mod">
        <pc:chgData name="Linden, M van der" userId="7071751e-8507-462b-863d-5bb5459a0324" providerId="ADAL" clId="{774CF28D-547E-4D4E-ACDC-37F9123673DE}" dt="2024-09-10T11:03:38.700" v="962" actId="478"/>
        <pc:sldMkLst>
          <pc:docMk/>
          <pc:sldMk cId="972238080" sldId="286"/>
        </pc:sldMkLst>
        <pc:spChg chg="mod">
          <ac:chgData name="Linden, M van der" userId="7071751e-8507-462b-863d-5bb5459a0324" providerId="ADAL" clId="{774CF28D-547E-4D4E-ACDC-37F9123673DE}" dt="2024-09-10T10:21:24.596" v="433" actId="113"/>
          <ac:spMkLst>
            <pc:docMk/>
            <pc:sldMk cId="972238080" sldId="286"/>
            <ac:spMk id="2" creationId="{B05E1964-1B15-6046-4D20-47F33B3A7FB9}"/>
          </ac:spMkLst>
        </pc:spChg>
        <pc:graphicFrameChg chg="del modGraphic">
          <ac:chgData name="Linden, M van der" userId="7071751e-8507-462b-863d-5bb5459a0324" providerId="ADAL" clId="{774CF28D-547E-4D4E-ACDC-37F9123673DE}" dt="2024-09-10T10:20:29.175" v="427" actId="478"/>
          <ac:graphicFrameMkLst>
            <pc:docMk/>
            <pc:sldMk cId="972238080" sldId="286"/>
            <ac:graphicFrameMk id="6" creationId="{1DC84732-2684-E060-E01F-12AE5AD8FC12}"/>
          </ac:graphicFrameMkLst>
        </pc:graphicFrameChg>
        <pc:picChg chg="add mod">
          <ac:chgData name="Linden, M van der" userId="7071751e-8507-462b-863d-5bb5459a0324" providerId="ADAL" clId="{774CF28D-547E-4D4E-ACDC-37F9123673DE}" dt="2024-09-10T10:21:13.284" v="432" actId="1076"/>
          <ac:picMkLst>
            <pc:docMk/>
            <pc:sldMk cId="972238080" sldId="286"/>
            <ac:picMk id="4" creationId="{D65C69A0-7181-D3AE-B8F1-8123102104C0}"/>
          </ac:picMkLst>
        </pc:picChg>
        <pc:picChg chg="del">
          <ac:chgData name="Linden, M van der" userId="7071751e-8507-462b-863d-5bb5459a0324" providerId="ADAL" clId="{774CF28D-547E-4D4E-ACDC-37F9123673DE}" dt="2024-09-10T11:03:38.700" v="962" actId="478"/>
          <ac:picMkLst>
            <pc:docMk/>
            <pc:sldMk cId="972238080" sldId="286"/>
            <ac:picMk id="7" creationId="{BBE179C9-AD95-799F-BB00-DE9B4B99CF1C}"/>
          </ac:picMkLst>
        </pc:picChg>
        <pc:picChg chg="del">
          <ac:chgData name="Linden, M van der" userId="7071751e-8507-462b-863d-5bb5459a0324" providerId="ADAL" clId="{774CF28D-547E-4D4E-ACDC-37F9123673DE}" dt="2024-09-10T10:20:25.130" v="425" actId="478"/>
          <ac:picMkLst>
            <pc:docMk/>
            <pc:sldMk cId="972238080" sldId="286"/>
            <ac:picMk id="11" creationId="{4BCD04B6-3052-1A8D-1D4C-7913A90E9A5B}"/>
          </ac:picMkLst>
        </pc:picChg>
      </pc:sldChg>
      <pc:sldChg chg="addSp delSp modSp add mod">
        <pc:chgData name="Linden, M van der" userId="7071751e-8507-462b-863d-5bb5459a0324" providerId="ADAL" clId="{774CF28D-547E-4D4E-ACDC-37F9123673DE}" dt="2024-09-10T10:23:52.920" v="445" actId="1076"/>
        <pc:sldMkLst>
          <pc:docMk/>
          <pc:sldMk cId="13546494" sldId="287"/>
        </pc:sldMkLst>
        <pc:spChg chg="mod">
          <ac:chgData name="Linden, M van der" userId="7071751e-8507-462b-863d-5bb5459a0324" providerId="ADAL" clId="{774CF28D-547E-4D4E-ACDC-37F9123673DE}" dt="2024-09-10T10:22:09.646" v="440" actId="113"/>
          <ac:spMkLst>
            <pc:docMk/>
            <pc:sldMk cId="13546494" sldId="287"/>
            <ac:spMk id="2" creationId="{B05E1964-1B15-6046-4D20-47F33B3A7FB9}"/>
          </ac:spMkLst>
        </pc:spChg>
        <pc:picChg chg="del">
          <ac:chgData name="Linden, M van der" userId="7071751e-8507-462b-863d-5bb5459a0324" providerId="ADAL" clId="{774CF28D-547E-4D4E-ACDC-37F9123673DE}" dt="2024-09-10T10:22:12.282" v="441" actId="478"/>
          <ac:picMkLst>
            <pc:docMk/>
            <pc:sldMk cId="13546494" sldId="287"/>
            <ac:picMk id="4" creationId="{D65C69A0-7181-D3AE-B8F1-8123102104C0}"/>
          </ac:picMkLst>
        </pc:picChg>
        <pc:picChg chg="add mod">
          <ac:chgData name="Linden, M van der" userId="7071751e-8507-462b-863d-5bb5459a0324" providerId="ADAL" clId="{774CF28D-547E-4D4E-ACDC-37F9123673DE}" dt="2024-09-10T10:23:52.920" v="445" actId="1076"/>
          <ac:picMkLst>
            <pc:docMk/>
            <pc:sldMk cId="13546494" sldId="287"/>
            <ac:picMk id="5" creationId="{E9CC33C3-4672-84AE-30FF-83D0A7DBA6CE}"/>
          </ac:picMkLst>
        </pc:picChg>
      </pc:sldChg>
      <pc:sldChg chg="addSp delSp modSp add mod">
        <pc:chgData name="Linden, M van der" userId="7071751e-8507-462b-863d-5bb5459a0324" providerId="ADAL" clId="{774CF28D-547E-4D4E-ACDC-37F9123673DE}" dt="2024-09-10T10:24:34.511" v="451" actId="1076"/>
        <pc:sldMkLst>
          <pc:docMk/>
          <pc:sldMk cId="3177753852" sldId="288"/>
        </pc:sldMkLst>
        <pc:picChg chg="add mod">
          <ac:chgData name="Linden, M van der" userId="7071751e-8507-462b-863d-5bb5459a0324" providerId="ADAL" clId="{774CF28D-547E-4D4E-ACDC-37F9123673DE}" dt="2024-09-10T10:24:34.511" v="451" actId="1076"/>
          <ac:picMkLst>
            <pc:docMk/>
            <pc:sldMk cId="3177753852" sldId="288"/>
            <ac:picMk id="3" creationId="{3F1B6AA8-6D7A-8B07-296C-68E0DCC8F55A}"/>
          </ac:picMkLst>
        </pc:picChg>
        <pc:picChg chg="del">
          <ac:chgData name="Linden, M van der" userId="7071751e-8507-462b-863d-5bb5459a0324" providerId="ADAL" clId="{774CF28D-547E-4D4E-ACDC-37F9123673DE}" dt="2024-09-10T10:24:24.854" v="447" actId="478"/>
          <ac:picMkLst>
            <pc:docMk/>
            <pc:sldMk cId="3177753852" sldId="288"/>
            <ac:picMk id="5" creationId="{E9CC33C3-4672-84AE-30FF-83D0A7DBA6CE}"/>
          </ac:picMkLst>
        </pc:picChg>
      </pc:sldChg>
      <pc:sldChg chg="addSp delSp modSp add mod">
        <pc:chgData name="Linden, M van der" userId="7071751e-8507-462b-863d-5bb5459a0324" providerId="ADAL" clId="{774CF28D-547E-4D4E-ACDC-37F9123673DE}" dt="2024-09-10T10:27:15.980" v="457" actId="1076"/>
        <pc:sldMkLst>
          <pc:docMk/>
          <pc:sldMk cId="2106448735" sldId="289"/>
        </pc:sldMkLst>
        <pc:picChg chg="add mod">
          <ac:chgData name="Linden, M van der" userId="7071751e-8507-462b-863d-5bb5459a0324" providerId="ADAL" clId="{774CF28D-547E-4D4E-ACDC-37F9123673DE}" dt="2024-09-10T10:27:15.980" v="457" actId="1076"/>
          <ac:picMkLst>
            <pc:docMk/>
            <pc:sldMk cId="2106448735" sldId="289"/>
            <ac:picMk id="4" creationId="{144E396D-8368-2735-A893-9F17913AF645}"/>
          </ac:picMkLst>
        </pc:picChg>
        <pc:picChg chg="del">
          <ac:chgData name="Linden, M van der" userId="7071751e-8507-462b-863d-5bb5459a0324" providerId="ADAL" clId="{774CF28D-547E-4D4E-ACDC-37F9123673DE}" dt="2024-09-10T10:26:48.497" v="453" actId="478"/>
          <ac:picMkLst>
            <pc:docMk/>
            <pc:sldMk cId="2106448735" sldId="289"/>
            <ac:picMk id="5" creationId="{E9CC33C3-4672-84AE-30FF-83D0A7DBA6CE}"/>
          </ac:picMkLst>
        </pc:picChg>
      </pc:sldChg>
      <pc:sldChg chg="addSp delSp modSp new mod">
        <pc:chgData name="Linden, M van der" userId="7071751e-8507-462b-863d-5bb5459a0324" providerId="ADAL" clId="{774CF28D-547E-4D4E-ACDC-37F9123673DE}" dt="2024-09-10T10:40:09.134" v="554" actId="20577"/>
        <pc:sldMkLst>
          <pc:docMk/>
          <pc:sldMk cId="709971464" sldId="290"/>
        </pc:sldMkLst>
        <pc:spChg chg="mod">
          <ac:chgData name="Linden, M van der" userId="7071751e-8507-462b-863d-5bb5459a0324" providerId="ADAL" clId="{774CF28D-547E-4D4E-ACDC-37F9123673DE}" dt="2024-09-10T10:40:09.134" v="554" actId="20577"/>
          <ac:spMkLst>
            <pc:docMk/>
            <pc:sldMk cId="709971464" sldId="290"/>
            <ac:spMk id="2" creationId="{30F7296B-81CA-EEAC-8C2B-CABA932481C0}"/>
          </ac:spMkLst>
        </pc:spChg>
        <pc:spChg chg="del">
          <ac:chgData name="Linden, M van der" userId="7071751e-8507-462b-863d-5bb5459a0324" providerId="ADAL" clId="{774CF28D-547E-4D4E-ACDC-37F9123673DE}" dt="2024-09-10T10:39:21.070" v="542" actId="478"/>
          <ac:spMkLst>
            <pc:docMk/>
            <pc:sldMk cId="709971464" sldId="290"/>
            <ac:spMk id="3" creationId="{FD89927A-AE82-910B-D254-19CB54509011}"/>
          </ac:spMkLst>
        </pc:spChg>
        <pc:picChg chg="add mod">
          <ac:chgData name="Linden, M van der" userId="7071751e-8507-462b-863d-5bb5459a0324" providerId="ADAL" clId="{774CF28D-547E-4D4E-ACDC-37F9123673DE}" dt="2024-09-10T10:39:53.632" v="546" actId="1076"/>
          <ac:picMkLst>
            <pc:docMk/>
            <pc:sldMk cId="709971464" sldId="290"/>
            <ac:picMk id="5" creationId="{232C40A6-47C8-F0DF-0ED1-3B8AB22D0AEA}"/>
          </ac:picMkLst>
        </pc:picChg>
      </pc:sldChg>
      <pc:sldChg chg="modSp add mod">
        <pc:chgData name="Linden, M van der" userId="7071751e-8507-462b-863d-5bb5459a0324" providerId="ADAL" clId="{774CF28D-547E-4D4E-ACDC-37F9123673DE}" dt="2024-09-10T10:31:29.974" v="524" actId="20577"/>
        <pc:sldMkLst>
          <pc:docMk/>
          <pc:sldMk cId="1990022803" sldId="291"/>
        </pc:sldMkLst>
        <pc:spChg chg="mod">
          <ac:chgData name="Linden, M van der" userId="7071751e-8507-462b-863d-5bb5459a0324" providerId="ADAL" clId="{774CF28D-547E-4D4E-ACDC-37F9123673DE}" dt="2024-09-10T10:31:29.974" v="524" actId="20577"/>
          <ac:spMkLst>
            <pc:docMk/>
            <pc:sldMk cId="1990022803" sldId="291"/>
            <ac:spMk id="2" creationId="{FA153528-92AC-4ED9-8455-B07866F6DF35}"/>
          </ac:spMkLst>
        </pc:spChg>
      </pc:sldChg>
      <pc:sldChg chg="addSp delSp modSp add mod">
        <pc:chgData name="Linden, M van der" userId="7071751e-8507-462b-863d-5bb5459a0324" providerId="ADAL" clId="{774CF28D-547E-4D4E-ACDC-37F9123673DE}" dt="2024-09-10T10:41:40.568" v="573" actId="14100"/>
        <pc:sldMkLst>
          <pc:docMk/>
          <pc:sldMk cId="4160174973" sldId="292"/>
        </pc:sldMkLst>
        <pc:spChg chg="mod">
          <ac:chgData name="Linden, M van der" userId="7071751e-8507-462b-863d-5bb5459a0324" providerId="ADAL" clId="{774CF28D-547E-4D4E-ACDC-37F9123673DE}" dt="2024-09-10T10:40:32.623" v="566" actId="20577"/>
          <ac:spMkLst>
            <pc:docMk/>
            <pc:sldMk cId="4160174973" sldId="292"/>
            <ac:spMk id="2" creationId="{30F7296B-81CA-EEAC-8C2B-CABA932481C0}"/>
          </ac:spMkLst>
        </pc:spChg>
        <pc:picChg chg="add mod">
          <ac:chgData name="Linden, M van der" userId="7071751e-8507-462b-863d-5bb5459a0324" providerId="ADAL" clId="{774CF28D-547E-4D4E-ACDC-37F9123673DE}" dt="2024-09-10T10:41:40.568" v="573" actId="14100"/>
          <ac:picMkLst>
            <pc:docMk/>
            <pc:sldMk cId="4160174973" sldId="292"/>
            <ac:picMk id="4" creationId="{AD659B2A-1041-F96B-9713-ADDB5D1B0198}"/>
          </ac:picMkLst>
        </pc:picChg>
        <pc:picChg chg="del">
          <ac:chgData name="Linden, M van der" userId="7071751e-8507-462b-863d-5bb5459a0324" providerId="ADAL" clId="{774CF28D-547E-4D4E-ACDC-37F9123673DE}" dt="2024-09-10T10:40:34.973" v="567" actId="478"/>
          <ac:picMkLst>
            <pc:docMk/>
            <pc:sldMk cId="4160174973" sldId="292"/>
            <ac:picMk id="5" creationId="{232C40A6-47C8-F0DF-0ED1-3B8AB22D0AEA}"/>
          </ac:picMkLst>
        </pc:picChg>
      </pc:sldChg>
      <pc:sldChg chg="addSp delSp modSp add mod">
        <pc:chgData name="Linden, M van der" userId="7071751e-8507-462b-863d-5bb5459a0324" providerId="ADAL" clId="{774CF28D-547E-4D4E-ACDC-37F9123673DE}" dt="2024-09-10T10:45:49.965" v="638" actId="20577"/>
        <pc:sldMkLst>
          <pc:docMk/>
          <pc:sldMk cId="1930871184" sldId="293"/>
        </pc:sldMkLst>
        <pc:spChg chg="mod">
          <ac:chgData name="Linden, M van der" userId="7071751e-8507-462b-863d-5bb5459a0324" providerId="ADAL" clId="{774CF28D-547E-4D4E-ACDC-37F9123673DE}" dt="2024-09-10T10:45:49.965" v="638" actId="20577"/>
          <ac:spMkLst>
            <pc:docMk/>
            <pc:sldMk cId="1930871184" sldId="293"/>
            <ac:spMk id="2" creationId="{30F7296B-81CA-EEAC-8C2B-CABA932481C0}"/>
          </ac:spMkLst>
        </pc:spChg>
        <pc:picChg chg="del">
          <ac:chgData name="Linden, M van der" userId="7071751e-8507-462b-863d-5bb5459a0324" providerId="ADAL" clId="{774CF28D-547E-4D4E-ACDC-37F9123673DE}" dt="2024-09-10T10:42:17.109" v="625" actId="478"/>
          <ac:picMkLst>
            <pc:docMk/>
            <pc:sldMk cId="1930871184" sldId="293"/>
            <ac:picMk id="4" creationId="{AD659B2A-1041-F96B-9713-ADDB5D1B0198}"/>
          </ac:picMkLst>
        </pc:picChg>
        <pc:picChg chg="add mod">
          <ac:chgData name="Linden, M van der" userId="7071751e-8507-462b-863d-5bb5459a0324" providerId="ADAL" clId="{774CF28D-547E-4D4E-ACDC-37F9123673DE}" dt="2024-09-10T10:44:52.908" v="631" actId="1076"/>
          <ac:picMkLst>
            <pc:docMk/>
            <pc:sldMk cId="1930871184" sldId="293"/>
            <ac:picMk id="5" creationId="{C44D8955-4F28-DB06-0B82-CA052FA87035}"/>
          </ac:picMkLst>
        </pc:picChg>
        <pc:picChg chg="add mod">
          <ac:chgData name="Linden, M van der" userId="7071751e-8507-462b-863d-5bb5459a0324" providerId="ADAL" clId="{774CF28D-547E-4D4E-ACDC-37F9123673DE}" dt="2024-09-10T10:45:12.935" v="636" actId="14100"/>
          <ac:picMkLst>
            <pc:docMk/>
            <pc:sldMk cId="1930871184" sldId="293"/>
            <ac:picMk id="7" creationId="{6A849B06-8D3E-EC10-F405-EA85AEFE83CF}"/>
          </ac:picMkLst>
        </pc:picChg>
      </pc:sldChg>
      <pc:sldChg chg="addSp delSp modSp add mod">
        <pc:chgData name="Linden, M van der" userId="7071751e-8507-462b-863d-5bb5459a0324" providerId="ADAL" clId="{774CF28D-547E-4D4E-ACDC-37F9123673DE}" dt="2024-09-10T10:54:00.783" v="653" actId="14100"/>
        <pc:sldMkLst>
          <pc:docMk/>
          <pc:sldMk cId="308582997" sldId="294"/>
        </pc:sldMkLst>
        <pc:picChg chg="add mod">
          <ac:chgData name="Linden, M van der" userId="7071751e-8507-462b-863d-5bb5459a0324" providerId="ADAL" clId="{774CF28D-547E-4D4E-ACDC-37F9123673DE}" dt="2024-09-10T10:53:44.304" v="648" actId="1076"/>
          <ac:picMkLst>
            <pc:docMk/>
            <pc:sldMk cId="308582997" sldId="294"/>
            <ac:picMk id="4" creationId="{8269EEC3-7FF9-843C-DB03-89570D846648}"/>
          </ac:picMkLst>
        </pc:picChg>
        <pc:picChg chg="del">
          <ac:chgData name="Linden, M van der" userId="7071751e-8507-462b-863d-5bb5459a0324" providerId="ADAL" clId="{774CF28D-547E-4D4E-ACDC-37F9123673DE}" dt="2024-09-10T10:53:15.814" v="639" actId="478"/>
          <ac:picMkLst>
            <pc:docMk/>
            <pc:sldMk cId="308582997" sldId="294"/>
            <ac:picMk id="5" creationId="{C44D8955-4F28-DB06-0B82-CA052FA87035}"/>
          </ac:picMkLst>
        </pc:picChg>
        <pc:picChg chg="del">
          <ac:chgData name="Linden, M van der" userId="7071751e-8507-462b-863d-5bb5459a0324" providerId="ADAL" clId="{774CF28D-547E-4D4E-ACDC-37F9123673DE}" dt="2024-09-10T10:53:17.102" v="640" actId="478"/>
          <ac:picMkLst>
            <pc:docMk/>
            <pc:sldMk cId="308582997" sldId="294"/>
            <ac:picMk id="7" creationId="{6A849B06-8D3E-EC10-F405-EA85AEFE83CF}"/>
          </ac:picMkLst>
        </pc:picChg>
        <pc:picChg chg="add mod">
          <ac:chgData name="Linden, M van der" userId="7071751e-8507-462b-863d-5bb5459a0324" providerId="ADAL" clId="{774CF28D-547E-4D4E-ACDC-37F9123673DE}" dt="2024-09-10T10:54:00.783" v="653" actId="14100"/>
          <ac:picMkLst>
            <pc:docMk/>
            <pc:sldMk cId="308582997" sldId="294"/>
            <ac:picMk id="8" creationId="{451F2B8E-6D1C-27B2-556A-E4BBA0C88DD4}"/>
          </ac:picMkLst>
        </pc:picChg>
      </pc:sldChg>
      <pc:sldChg chg="delSp modSp add mod">
        <pc:chgData name="Linden, M van der" userId="7071751e-8507-462b-863d-5bb5459a0324" providerId="ADAL" clId="{774CF28D-547E-4D4E-ACDC-37F9123673DE}" dt="2024-09-12T07:55:32.282" v="1168" actId="14100"/>
        <pc:sldMkLst>
          <pc:docMk/>
          <pc:sldMk cId="112380904" sldId="295"/>
        </pc:sldMkLst>
        <pc:spChg chg="mod">
          <ac:chgData name="Linden, M van der" userId="7071751e-8507-462b-863d-5bb5459a0324" providerId="ADAL" clId="{774CF28D-547E-4D4E-ACDC-37F9123673DE}" dt="2024-09-12T07:52:40.593" v="1106" actId="20577"/>
          <ac:spMkLst>
            <pc:docMk/>
            <pc:sldMk cId="112380904" sldId="295"/>
            <ac:spMk id="2" creationId="{56AE8492-8D0A-4DF8-AF8B-F8FAA7187942}"/>
          </ac:spMkLst>
        </pc:spChg>
        <pc:spChg chg="mod">
          <ac:chgData name="Linden, M van der" userId="7071751e-8507-462b-863d-5bb5459a0324" providerId="ADAL" clId="{774CF28D-547E-4D4E-ACDC-37F9123673DE}" dt="2024-09-12T07:55:32.282" v="1168" actId="14100"/>
          <ac:spMkLst>
            <pc:docMk/>
            <pc:sldMk cId="112380904" sldId="295"/>
            <ac:spMk id="7" creationId="{9238BB42-2E5C-4817-9723-8A6EB1A16A56}"/>
          </ac:spMkLst>
        </pc:spChg>
        <pc:spChg chg="del">
          <ac:chgData name="Linden, M van der" userId="7071751e-8507-462b-863d-5bb5459a0324" providerId="ADAL" clId="{774CF28D-547E-4D4E-ACDC-37F9123673DE}" dt="2024-09-12T07:52:46.449" v="1107" actId="478"/>
          <ac:spMkLst>
            <pc:docMk/>
            <pc:sldMk cId="112380904" sldId="295"/>
            <ac:spMk id="11" creationId="{77AD3038-8122-48BF-A187-6813355D3FC3}"/>
          </ac:spMkLst>
        </pc:spChg>
        <pc:spChg chg="del">
          <ac:chgData name="Linden, M van der" userId="7071751e-8507-462b-863d-5bb5459a0324" providerId="ADAL" clId="{774CF28D-547E-4D4E-ACDC-37F9123673DE}" dt="2024-09-12T07:55:26.701" v="1167" actId="478"/>
          <ac:spMkLst>
            <pc:docMk/>
            <pc:sldMk cId="112380904" sldId="295"/>
            <ac:spMk id="12" creationId="{936DE7EE-676A-4CBA-B9AF-5DE3CE08C03A}"/>
          </ac:spMkLst>
        </pc:spChg>
      </pc:sldChg>
      <pc:sldChg chg="modSp mod">
        <pc:chgData name="Linden, M van der" userId="7071751e-8507-462b-863d-5bb5459a0324" providerId="ADAL" clId="{774CF28D-547E-4D4E-ACDC-37F9123673DE}" dt="2024-09-12T08:01:46.336" v="1199" actId="20577"/>
        <pc:sldMkLst>
          <pc:docMk/>
          <pc:sldMk cId="2973307488" sldId="296"/>
        </pc:sldMkLst>
        <pc:spChg chg="mod">
          <ac:chgData name="Linden, M van der" userId="7071751e-8507-462b-863d-5bb5459a0324" providerId="ADAL" clId="{774CF28D-547E-4D4E-ACDC-37F9123673DE}" dt="2024-09-12T08:01:35.276" v="1181" actId="20577"/>
          <ac:spMkLst>
            <pc:docMk/>
            <pc:sldMk cId="2973307488" sldId="296"/>
            <ac:spMk id="2" creationId="{56AE8492-8D0A-4DF8-AF8B-F8FAA7187942}"/>
          </ac:spMkLst>
        </pc:spChg>
        <pc:spChg chg="mod">
          <ac:chgData name="Linden, M van der" userId="7071751e-8507-462b-863d-5bb5459a0324" providerId="ADAL" clId="{774CF28D-547E-4D4E-ACDC-37F9123673DE}" dt="2024-09-12T08:01:46.336" v="1199" actId="20577"/>
          <ac:spMkLst>
            <pc:docMk/>
            <pc:sldMk cId="2973307488" sldId="296"/>
            <ac:spMk id="7" creationId="{9238BB42-2E5C-4817-9723-8A6EB1A16A56}"/>
          </ac:spMkLst>
        </pc:spChg>
      </pc:sldChg>
      <pc:sldChg chg="addSp delSp modSp new del mod">
        <pc:chgData name="Linden, M van der" userId="7071751e-8507-462b-863d-5bb5459a0324" providerId="ADAL" clId="{774CF28D-547E-4D4E-ACDC-37F9123673DE}" dt="2024-09-12T08:27:02.458" v="1600" actId="47"/>
        <pc:sldMkLst>
          <pc:docMk/>
          <pc:sldMk cId="2290391397" sldId="297"/>
        </pc:sldMkLst>
        <pc:spChg chg="del mod">
          <ac:chgData name="Linden, M van der" userId="7071751e-8507-462b-863d-5bb5459a0324" providerId="ADAL" clId="{774CF28D-547E-4D4E-ACDC-37F9123673DE}" dt="2024-09-12T08:26:47.324" v="1595" actId="478"/>
          <ac:spMkLst>
            <pc:docMk/>
            <pc:sldMk cId="2290391397" sldId="297"/>
            <ac:spMk id="2" creationId="{EA9998F2-D85D-F871-A11D-FAF010ACFC89}"/>
          </ac:spMkLst>
        </pc:spChg>
        <pc:spChg chg="del">
          <ac:chgData name="Linden, M van der" userId="7071751e-8507-462b-863d-5bb5459a0324" providerId="ADAL" clId="{774CF28D-547E-4D4E-ACDC-37F9123673DE}" dt="2024-09-12T08:26:49.581" v="1596" actId="478"/>
          <ac:spMkLst>
            <pc:docMk/>
            <pc:sldMk cId="2290391397" sldId="297"/>
            <ac:spMk id="3" creationId="{FE37598A-7057-EF3C-F91B-9A2D0B9E5769}"/>
          </ac:spMkLst>
        </pc:spChg>
        <pc:picChg chg="add del mod">
          <ac:chgData name="Linden, M van der" userId="7071751e-8507-462b-863d-5bb5459a0324" providerId="ADAL" clId="{774CF28D-547E-4D4E-ACDC-37F9123673DE}" dt="2024-09-12T08:26:55.130" v="1599" actId="478"/>
          <ac:picMkLst>
            <pc:docMk/>
            <pc:sldMk cId="2290391397" sldId="297"/>
            <ac:picMk id="4" creationId="{6843B873-1AA9-4EC9-EA32-286EDAB21D1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8A1E54-B090-491D-A11D-59B8B64A34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1514B3-2175-46BF-B99C-D3FF507218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Master-Detail</a:t>
          </a:r>
        </a:p>
      </dgm:t>
    </dgm:pt>
    <dgm:pt modelId="{8D820C91-6CDA-4774-A9EE-9A50CA82E815}" type="parTrans" cxnId="{58016D1B-10E3-42A8-9868-A6F2BF1A8600}">
      <dgm:prSet/>
      <dgm:spPr/>
      <dgm:t>
        <a:bodyPr/>
        <a:lstStyle/>
        <a:p>
          <a:endParaRPr lang="en-US"/>
        </a:p>
      </dgm:t>
    </dgm:pt>
    <dgm:pt modelId="{ED097B8C-EEF1-44E4-9A51-25D56923CF1E}" type="sibTrans" cxnId="{58016D1B-10E3-42A8-9868-A6F2BF1A8600}">
      <dgm:prSet/>
      <dgm:spPr/>
      <dgm:t>
        <a:bodyPr/>
        <a:lstStyle/>
        <a:p>
          <a:endParaRPr lang="en-US"/>
        </a:p>
      </dgm:t>
    </dgm:pt>
    <dgm:pt modelId="{E812CDC6-A2A1-4413-98EE-8B80E207C3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Databases: </a:t>
          </a:r>
          <a:r>
            <a:rPr lang="en-US" dirty="0" err="1"/>
            <a:t>tabellen</a:t>
          </a:r>
          <a:r>
            <a:rPr lang="en-US" dirty="0"/>
            <a:t> en id’s</a:t>
          </a:r>
        </a:p>
      </dgm:t>
    </dgm:pt>
    <dgm:pt modelId="{0431C516-7FDB-46F2-A8BA-730DFB038AE9}" type="parTrans" cxnId="{1A6518D7-E349-4B0F-8345-4CD331F0F86B}">
      <dgm:prSet/>
      <dgm:spPr/>
      <dgm:t>
        <a:bodyPr/>
        <a:lstStyle/>
        <a:p>
          <a:endParaRPr lang="en-US"/>
        </a:p>
      </dgm:t>
    </dgm:pt>
    <dgm:pt modelId="{6C0D0E33-A09B-4462-877C-D12E6E84E52D}" type="sibTrans" cxnId="{1A6518D7-E349-4B0F-8345-4CD331F0F86B}">
      <dgm:prSet/>
      <dgm:spPr/>
      <dgm:t>
        <a:bodyPr/>
        <a:lstStyle/>
        <a:p>
          <a:endParaRPr lang="en-US"/>
        </a:p>
      </dgm:t>
    </dgm:pt>
    <dgm:pt modelId="{D66DA43A-6539-4CA5-9FD0-2CAD4B74C5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Opdracht</a:t>
          </a:r>
          <a:r>
            <a:rPr lang="en-US" dirty="0"/>
            <a:t> </a:t>
          </a:r>
          <a:r>
            <a:rPr lang="en-US" dirty="0" err="1"/>
            <a:t>dierentuin</a:t>
          </a:r>
          <a:r>
            <a:rPr lang="en-US" dirty="0"/>
            <a:t> </a:t>
          </a:r>
          <a:r>
            <a:rPr lang="en-US" dirty="0" err="1"/>
            <a:t>maken</a:t>
          </a:r>
          <a:endParaRPr lang="en-US" dirty="0"/>
        </a:p>
      </dgm:t>
    </dgm:pt>
    <dgm:pt modelId="{11FC2D14-FADC-4CEE-BD82-E120DF8282D5}" type="parTrans" cxnId="{6CCD7258-6560-4BBC-A6F5-0B4C49913A9F}">
      <dgm:prSet/>
      <dgm:spPr/>
      <dgm:t>
        <a:bodyPr/>
        <a:lstStyle/>
        <a:p>
          <a:endParaRPr lang="en-US"/>
        </a:p>
      </dgm:t>
    </dgm:pt>
    <dgm:pt modelId="{C95D6CDF-1FC6-433D-8162-7C9550144879}" type="sibTrans" cxnId="{6CCD7258-6560-4BBC-A6F5-0B4C49913A9F}">
      <dgm:prSet/>
      <dgm:spPr/>
      <dgm:t>
        <a:bodyPr/>
        <a:lstStyle/>
        <a:p>
          <a:endParaRPr lang="en-US"/>
        </a:p>
      </dgm:t>
    </dgm:pt>
    <dgm:pt modelId="{28FF01E1-58CA-4BD2-A818-0AB6D08C1F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SmartPhone</a:t>
          </a:r>
          <a:r>
            <a:rPr lang="en-US" dirty="0"/>
            <a:t> page </a:t>
          </a:r>
          <a:r>
            <a:rPr lang="en-US" dirty="0" err="1"/>
            <a:t>voor</a:t>
          </a:r>
          <a:r>
            <a:rPr lang="en-US" dirty="0"/>
            <a:t> smartphones4u </a:t>
          </a:r>
          <a:r>
            <a:rPr lang="en-US" dirty="0" err="1"/>
            <a:t>maken</a:t>
          </a:r>
          <a:r>
            <a:rPr lang="en-US" dirty="0"/>
            <a:t> </a:t>
          </a:r>
        </a:p>
      </dgm:t>
    </dgm:pt>
    <dgm:pt modelId="{78940829-6C1B-4F45-ABDA-FC348F979EF2}" type="parTrans" cxnId="{BAE219D2-401E-46C4-A2CC-C27B192E6CEB}">
      <dgm:prSet/>
      <dgm:spPr/>
      <dgm:t>
        <a:bodyPr/>
        <a:lstStyle/>
        <a:p>
          <a:endParaRPr lang="en-US"/>
        </a:p>
      </dgm:t>
    </dgm:pt>
    <dgm:pt modelId="{2BC956DC-069C-477D-A021-329DE5CB2CE9}" type="sibTrans" cxnId="{BAE219D2-401E-46C4-A2CC-C27B192E6CEB}">
      <dgm:prSet/>
      <dgm:spPr/>
      <dgm:t>
        <a:bodyPr/>
        <a:lstStyle/>
        <a:p>
          <a:endParaRPr lang="en-US"/>
        </a:p>
      </dgm:t>
    </dgm:pt>
    <dgm:pt modelId="{4CE2FEFF-E709-4F12-BCF3-E596AE21D24C}" type="pres">
      <dgm:prSet presAssocID="{BE8A1E54-B090-491D-A11D-59B8B64A34E2}" presName="root" presStyleCnt="0">
        <dgm:presLayoutVars>
          <dgm:dir/>
          <dgm:resizeHandles val="exact"/>
        </dgm:presLayoutVars>
      </dgm:prSet>
      <dgm:spPr/>
    </dgm:pt>
    <dgm:pt modelId="{E4BDEF37-69C8-4799-8820-2850AD07C329}" type="pres">
      <dgm:prSet presAssocID="{691514B3-2175-46BF-B99C-D3FF50721852}" presName="compNode" presStyleCnt="0"/>
      <dgm:spPr/>
    </dgm:pt>
    <dgm:pt modelId="{EA98F752-4F23-4BBC-A61C-4EED950B07F7}" type="pres">
      <dgm:prSet presAssocID="{691514B3-2175-46BF-B99C-D3FF50721852}" presName="bgRect" presStyleLbl="bgShp" presStyleIdx="0" presStyleCnt="4" custLinFactNeighborX="-27046" custLinFactNeighborY="-197"/>
      <dgm:spPr/>
    </dgm:pt>
    <dgm:pt modelId="{B0A9D02A-2191-495C-A6C9-65AD60C22104}" type="pres">
      <dgm:prSet presAssocID="{691514B3-2175-46BF-B99C-D3FF507218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og"/>
        </a:ext>
      </dgm:extLst>
    </dgm:pt>
    <dgm:pt modelId="{95CD6B96-B8F9-49ED-B2CD-41BB17DAF384}" type="pres">
      <dgm:prSet presAssocID="{691514B3-2175-46BF-B99C-D3FF50721852}" presName="spaceRect" presStyleCnt="0"/>
      <dgm:spPr/>
    </dgm:pt>
    <dgm:pt modelId="{BB84A8AC-608F-42E5-8B2D-E940BC81592C}" type="pres">
      <dgm:prSet presAssocID="{691514B3-2175-46BF-B99C-D3FF50721852}" presName="parTx" presStyleLbl="revTx" presStyleIdx="0" presStyleCnt="4">
        <dgm:presLayoutVars>
          <dgm:chMax val="0"/>
          <dgm:chPref val="0"/>
        </dgm:presLayoutVars>
      </dgm:prSet>
      <dgm:spPr/>
    </dgm:pt>
    <dgm:pt modelId="{D5A510E9-598F-472C-A03A-19EF998FDAC5}" type="pres">
      <dgm:prSet presAssocID="{ED097B8C-EEF1-44E4-9A51-25D56923CF1E}" presName="sibTrans" presStyleCnt="0"/>
      <dgm:spPr/>
    </dgm:pt>
    <dgm:pt modelId="{5197756F-A273-4831-9BFC-0E44D2F08AE6}" type="pres">
      <dgm:prSet presAssocID="{E812CDC6-A2A1-4413-98EE-8B80E207C32E}" presName="compNode" presStyleCnt="0"/>
      <dgm:spPr/>
    </dgm:pt>
    <dgm:pt modelId="{A2AADEB7-637A-4BBF-B439-72691E9AA0CD}" type="pres">
      <dgm:prSet presAssocID="{E812CDC6-A2A1-4413-98EE-8B80E207C32E}" presName="bgRect" presStyleLbl="bgShp" presStyleIdx="1" presStyleCnt="4" custLinFactNeighborX="-34189" custLinFactNeighborY="-1080"/>
      <dgm:spPr/>
    </dgm:pt>
    <dgm:pt modelId="{232F4CB8-7CAC-437F-83FD-0DE8BF990EC6}" type="pres">
      <dgm:prSet presAssocID="{E812CDC6-A2A1-4413-98EE-8B80E207C32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pen"/>
        </a:ext>
      </dgm:extLst>
    </dgm:pt>
    <dgm:pt modelId="{EDDABBC8-BF69-4F04-A5E2-0BDC26AB1C44}" type="pres">
      <dgm:prSet presAssocID="{E812CDC6-A2A1-4413-98EE-8B80E207C32E}" presName="spaceRect" presStyleCnt="0"/>
      <dgm:spPr/>
    </dgm:pt>
    <dgm:pt modelId="{594F2EF6-4DCF-4E8F-8441-70A761DA75AF}" type="pres">
      <dgm:prSet presAssocID="{E812CDC6-A2A1-4413-98EE-8B80E207C32E}" presName="parTx" presStyleLbl="revTx" presStyleIdx="1" presStyleCnt="4">
        <dgm:presLayoutVars>
          <dgm:chMax val="0"/>
          <dgm:chPref val="0"/>
        </dgm:presLayoutVars>
      </dgm:prSet>
      <dgm:spPr/>
    </dgm:pt>
    <dgm:pt modelId="{56A167D4-DDAE-4BD2-A5B7-352E329C8DE2}" type="pres">
      <dgm:prSet presAssocID="{6C0D0E33-A09B-4462-877C-D12E6E84E52D}" presName="sibTrans" presStyleCnt="0"/>
      <dgm:spPr/>
    </dgm:pt>
    <dgm:pt modelId="{C11B485C-25D8-4738-892B-2960D2E8DD22}" type="pres">
      <dgm:prSet presAssocID="{D66DA43A-6539-4CA5-9FD0-2CAD4B74C56D}" presName="compNode" presStyleCnt="0"/>
      <dgm:spPr/>
    </dgm:pt>
    <dgm:pt modelId="{AEA018BA-51C0-492A-AF49-17B150C45F61}" type="pres">
      <dgm:prSet presAssocID="{D66DA43A-6539-4CA5-9FD0-2CAD4B74C56D}" presName="bgRect" presStyleLbl="bgShp" presStyleIdx="2" presStyleCnt="4" custLinFactNeighborX="-29283" custLinFactNeighborY="4606"/>
      <dgm:spPr/>
    </dgm:pt>
    <dgm:pt modelId="{DCC549F7-5504-4C01-AD08-0B29155E89AE}" type="pres">
      <dgm:prSet presAssocID="{D66DA43A-6539-4CA5-9FD0-2CAD4B74C5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F9E13AB3-5C14-4E57-A76C-432AB547F1F7}" type="pres">
      <dgm:prSet presAssocID="{D66DA43A-6539-4CA5-9FD0-2CAD4B74C56D}" presName="spaceRect" presStyleCnt="0"/>
      <dgm:spPr/>
    </dgm:pt>
    <dgm:pt modelId="{CB345A6A-888F-4B69-AC5C-D2B26ED16490}" type="pres">
      <dgm:prSet presAssocID="{D66DA43A-6539-4CA5-9FD0-2CAD4B74C56D}" presName="parTx" presStyleLbl="revTx" presStyleIdx="2" presStyleCnt="4">
        <dgm:presLayoutVars>
          <dgm:chMax val="0"/>
          <dgm:chPref val="0"/>
        </dgm:presLayoutVars>
      </dgm:prSet>
      <dgm:spPr/>
    </dgm:pt>
    <dgm:pt modelId="{F66C5662-2F7D-492C-A867-B5C7B2D2F90A}" type="pres">
      <dgm:prSet presAssocID="{C95D6CDF-1FC6-433D-8162-7C9550144879}" presName="sibTrans" presStyleCnt="0"/>
      <dgm:spPr/>
    </dgm:pt>
    <dgm:pt modelId="{5F469EE8-EB28-4255-A1FE-9303B58671B1}" type="pres">
      <dgm:prSet presAssocID="{28FF01E1-58CA-4BD2-A818-0AB6D08C1FDA}" presName="compNode" presStyleCnt="0"/>
      <dgm:spPr/>
    </dgm:pt>
    <dgm:pt modelId="{911701D2-5610-4495-9374-EF9DF36EFBFA}" type="pres">
      <dgm:prSet presAssocID="{28FF01E1-58CA-4BD2-A818-0AB6D08C1FDA}" presName="bgRect" presStyleLbl="bgShp" presStyleIdx="3" presStyleCnt="4"/>
      <dgm:spPr/>
    </dgm:pt>
    <dgm:pt modelId="{B36F5171-8BFC-4FAB-B06E-E1062DC51571}" type="pres">
      <dgm:prSet presAssocID="{28FF01E1-58CA-4BD2-A818-0AB6D08C1F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olelijst"/>
        </a:ext>
      </dgm:extLst>
    </dgm:pt>
    <dgm:pt modelId="{76960263-F82F-42B2-BD64-7EE29FBF6226}" type="pres">
      <dgm:prSet presAssocID="{28FF01E1-58CA-4BD2-A818-0AB6D08C1FDA}" presName="spaceRect" presStyleCnt="0"/>
      <dgm:spPr/>
    </dgm:pt>
    <dgm:pt modelId="{9FA99A31-5CD4-4799-9063-D3948B4A8084}" type="pres">
      <dgm:prSet presAssocID="{28FF01E1-58CA-4BD2-A818-0AB6D08C1FD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ADA7006-D169-4D99-BCEF-6C550D0862BE}" type="presOf" srcId="{BE8A1E54-B090-491D-A11D-59B8B64A34E2}" destId="{4CE2FEFF-E709-4F12-BCF3-E596AE21D24C}" srcOrd="0" destOrd="0" presId="urn:microsoft.com/office/officeart/2018/2/layout/IconVerticalSolidList"/>
    <dgm:cxn modelId="{58016D1B-10E3-42A8-9868-A6F2BF1A8600}" srcId="{BE8A1E54-B090-491D-A11D-59B8B64A34E2}" destId="{691514B3-2175-46BF-B99C-D3FF50721852}" srcOrd="0" destOrd="0" parTransId="{8D820C91-6CDA-4774-A9EE-9A50CA82E815}" sibTransId="{ED097B8C-EEF1-44E4-9A51-25D56923CF1E}"/>
    <dgm:cxn modelId="{6CCD7258-6560-4BBC-A6F5-0B4C49913A9F}" srcId="{BE8A1E54-B090-491D-A11D-59B8B64A34E2}" destId="{D66DA43A-6539-4CA5-9FD0-2CAD4B74C56D}" srcOrd="2" destOrd="0" parTransId="{11FC2D14-FADC-4CEE-BD82-E120DF8282D5}" sibTransId="{C95D6CDF-1FC6-433D-8162-7C9550144879}"/>
    <dgm:cxn modelId="{FE9CE48B-BD50-4C54-9EEC-35EAC48E05C8}" type="presOf" srcId="{28FF01E1-58CA-4BD2-A818-0AB6D08C1FDA}" destId="{9FA99A31-5CD4-4799-9063-D3948B4A8084}" srcOrd="0" destOrd="0" presId="urn:microsoft.com/office/officeart/2018/2/layout/IconVerticalSolidList"/>
    <dgm:cxn modelId="{F56C81AF-B7A1-4FBC-9094-08E09091C0AA}" type="presOf" srcId="{691514B3-2175-46BF-B99C-D3FF50721852}" destId="{BB84A8AC-608F-42E5-8B2D-E940BC81592C}" srcOrd="0" destOrd="0" presId="urn:microsoft.com/office/officeart/2018/2/layout/IconVerticalSolidList"/>
    <dgm:cxn modelId="{BAE219D2-401E-46C4-A2CC-C27B192E6CEB}" srcId="{BE8A1E54-B090-491D-A11D-59B8B64A34E2}" destId="{28FF01E1-58CA-4BD2-A818-0AB6D08C1FDA}" srcOrd="3" destOrd="0" parTransId="{78940829-6C1B-4F45-ABDA-FC348F979EF2}" sibTransId="{2BC956DC-069C-477D-A021-329DE5CB2CE9}"/>
    <dgm:cxn modelId="{0410C2D2-7871-45AD-B869-7A37A69DEB94}" type="presOf" srcId="{E812CDC6-A2A1-4413-98EE-8B80E207C32E}" destId="{594F2EF6-4DCF-4E8F-8441-70A761DA75AF}" srcOrd="0" destOrd="0" presId="urn:microsoft.com/office/officeart/2018/2/layout/IconVerticalSolidList"/>
    <dgm:cxn modelId="{1A6518D7-E349-4B0F-8345-4CD331F0F86B}" srcId="{BE8A1E54-B090-491D-A11D-59B8B64A34E2}" destId="{E812CDC6-A2A1-4413-98EE-8B80E207C32E}" srcOrd="1" destOrd="0" parTransId="{0431C516-7FDB-46F2-A8BA-730DFB038AE9}" sibTransId="{6C0D0E33-A09B-4462-877C-D12E6E84E52D}"/>
    <dgm:cxn modelId="{71DE7FF4-6568-492D-9D0B-D6D39DF6F209}" type="presOf" srcId="{D66DA43A-6539-4CA5-9FD0-2CAD4B74C56D}" destId="{CB345A6A-888F-4B69-AC5C-D2B26ED16490}" srcOrd="0" destOrd="0" presId="urn:microsoft.com/office/officeart/2018/2/layout/IconVerticalSolidList"/>
    <dgm:cxn modelId="{F1D4435F-F222-4895-A5A4-7C370CE9A6EA}" type="presParOf" srcId="{4CE2FEFF-E709-4F12-BCF3-E596AE21D24C}" destId="{E4BDEF37-69C8-4799-8820-2850AD07C329}" srcOrd="0" destOrd="0" presId="urn:microsoft.com/office/officeart/2018/2/layout/IconVerticalSolidList"/>
    <dgm:cxn modelId="{5C871A59-789D-4416-96B9-1C9B7A693543}" type="presParOf" srcId="{E4BDEF37-69C8-4799-8820-2850AD07C329}" destId="{EA98F752-4F23-4BBC-A61C-4EED950B07F7}" srcOrd="0" destOrd="0" presId="urn:microsoft.com/office/officeart/2018/2/layout/IconVerticalSolidList"/>
    <dgm:cxn modelId="{A3200F03-C473-4061-9C1A-626D43869AB9}" type="presParOf" srcId="{E4BDEF37-69C8-4799-8820-2850AD07C329}" destId="{B0A9D02A-2191-495C-A6C9-65AD60C22104}" srcOrd="1" destOrd="0" presId="urn:microsoft.com/office/officeart/2018/2/layout/IconVerticalSolidList"/>
    <dgm:cxn modelId="{CFBF1DAA-4111-44B0-8E01-34F90EC6500C}" type="presParOf" srcId="{E4BDEF37-69C8-4799-8820-2850AD07C329}" destId="{95CD6B96-B8F9-49ED-B2CD-41BB17DAF384}" srcOrd="2" destOrd="0" presId="urn:microsoft.com/office/officeart/2018/2/layout/IconVerticalSolidList"/>
    <dgm:cxn modelId="{E763146A-850B-4B78-B93D-5010D6023052}" type="presParOf" srcId="{E4BDEF37-69C8-4799-8820-2850AD07C329}" destId="{BB84A8AC-608F-42E5-8B2D-E940BC81592C}" srcOrd="3" destOrd="0" presId="urn:microsoft.com/office/officeart/2018/2/layout/IconVerticalSolidList"/>
    <dgm:cxn modelId="{F974A80E-9A2D-453C-8934-0481A6C86CE7}" type="presParOf" srcId="{4CE2FEFF-E709-4F12-BCF3-E596AE21D24C}" destId="{D5A510E9-598F-472C-A03A-19EF998FDAC5}" srcOrd="1" destOrd="0" presId="urn:microsoft.com/office/officeart/2018/2/layout/IconVerticalSolidList"/>
    <dgm:cxn modelId="{9A02ACC9-BB33-4934-95A0-C4BC165C9087}" type="presParOf" srcId="{4CE2FEFF-E709-4F12-BCF3-E596AE21D24C}" destId="{5197756F-A273-4831-9BFC-0E44D2F08AE6}" srcOrd="2" destOrd="0" presId="urn:microsoft.com/office/officeart/2018/2/layout/IconVerticalSolidList"/>
    <dgm:cxn modelId="{DA588B72-F44E-4B27-A40D-7D1629DD4F02}" type="presParOf" srcId="{5197756F-A273-4831-9BFC-0E44D2F08AE6}" destId="{A2AADEB7-637A-4BBF-B439-72691E9AA0CD}" srcOrd="0" destOrd="0" presId="urn:microsoft.com/office/officeart/2018/2/layout/IconVerticalSolidList"/>
    <dgm:cxn modelId="{456E97AA-48E3-46A8-922E-46D1A4B41AA5}" type="presParOf" srcId="{5197756F-A273-4831-9BFC-0E44D2F08AE6}" destId="{232F4CB8-7CAC-437F-83FD-0DE8BF990EC6}" srcOrd="1" destOrd="0" presId="urn:microsoft.com/office/officeart/2018/2/layout/IconVerticalSolidList"/>
    <dgm:cxn modelId="{40A400D6-DEBC-4C4B-AC22-1C0A98C2F07B}" type="presParOf" srcId="{5197756F-A273-4831-9BFC-0E44D2F08AE6}" destId="{EDDABBC8-BF69-4F04-A5E2-0BDC26AB1C44}" srcOrd="2" destOrd="0" presId="urn:microsoft.com/office/officeart/2018/2/layout/IconVerticalSolidList"/>
    <dgm:cxn modelId="{C4115F9F-5203-44C0-BFB8-81146F1E77A6}" type="presParOf" srcId="{5197756F-A273-4831-9BFC-0E44D2F08AE6}" destId="{594F2EF6-4DCF-4E8F-8441-70A761DA75AF}" srcOrd="3" destOrd="0" presId="urn:microsoft.com/office/officeart/2018/2/layout/IconVerticalSolidList"/>
    <dgm:cxn modelId="{9759E9DC-1A53-4BEA-93F2-480C156D48D1}" type="presParOf" srcId="{4CE2FEFF-E709-4F12-BCF3-E596AE21D24C}" destId="{56A167D4-DDAE-4BD2-A5B7-352E329C8DE2}" srcOrd="3" destOrd="0" presId="urn:microsoft.com/office/officeart/2018/2/layout/IconVerticalSolidList"/>
    <dgm:cxn modelId="{C8A104A0-A7AE-4219-BF79-6C58F69CE42F}" type="presParOf" srcId="{4CE2FEFF-E709-4F12-BCF3-E596AE21D24C}" destId="{C11B485C-25D8-4738-892B-2960D2E8DD22}" srcOrd="4" destOrd="0" presId="urn:microsoft.com/office/officeart/2018/2/layout/IconVerticalSolidList"/>
    <dgm:cxn modelId="{695E3F31-12E5-43D9-ABE0-67C39EB8A173}" type="presParOf" srcId="{C11B485C-25D8-4738-892B-2960D2E8DD22}" destId="{AEA018BA-51C0-492A-AF49-17B150C45F61}" srcOrd="0" destOrd="0" presId="urn:microsoft.com/office/officeart/2018/2/layout/IconVerticalSolidList"/>
    <dgm:cxn modelId="{C3066BA3-4D03-4E43-8F5C-18514060AF33}" type="presParOf" srcId="{C11B485C-25D8-4738-892B-2960D2E8DD22}" destId="{DCC549F7-5504-4C01-AD08-0B29155E89AE}" srcOrd="1" destOrd="0" presId="urn:microsoft.com/office/officeart/2018/2/layout/IconVerticalSolidList"/>
    <dgm:cxn modelId="{0DF93C17-3A95-4C35-861E-F19A3CCC7CA6}" type="presParOf" srcId="{C11B485C-25D8-4738-892B-2960D2E8DD22}" destId="{F9E13AB3-5C14-4E57-A76C-432AB547F1F7}" srcOrd="2" destOrd="0" presId="urn:microsoft.com/office/officeart/2018/2/layout/IconVerticalSolidList"/>
    <dgm:cxn modelId="{B6A3AEA8-BFCD-481C-90E7-2A7EE6C3880C}" type="presParOf" srcId="{C11B485C-25D8-4738-892B-2960D2E8DD22}" destId="{CB345A6A-888F-4B69-AC5C-D2B26ED16490}" srcOrd="3" destOrd="0" presId="urn:microsoft.com/office/officeart/2018/2/layout/IconVerticalSolidList"/>
    <dgm:cxn modelId="{151C9F9A-D21D-440B-880F-739E19FE2180}" type="presParOf" srcId="{4CE2FEFF-E709-4F12-BCF3-E596AE21D24C}" destId="{F66C5662-2F7D-492C-A867-B5C7B2D2F90A}" srcOrd="5" destOrd="0" presId="urn:microsoft.com/office/officeart/2018/2/layout/IconVerticalSolidList"/>
    <dgm:cxn modelId="{2B0CEC80-0C12-4224-9F90-C17BB205C438}" type="presParOf" srcId="{4CE2FEFF-E709-4F12-BCF3-E596AE21D24C}" destId="{5F469EE8-EB28-4255-A1FE-9303B58671B1}" srcOrd="6" destOrd="0" presId="urn:microsoft.com/office/officeart/2018/2/layout/IconVerticalSolidList"/>
    <dgm:cxn modelId="{4697E1D3-6644-43A4-A46D-84073DF76FD7}" type="presParOf" srcId="{5F469EE8-EB28-4255-A1FE-9303B58671B1}" destId="{911701D2-5610-4495-9374-EF9DF36EFBFA}" srcOrd="0" destOrd="0" presId="urn:microsoft.com/office/officeart/2018/2/layout/IconVerticalSolidList"/>
    <dgm:cxn modelId="{F3F7BB75-4132-4C7C-9F29-AFFDBECB3557}" type="presParOf" srcId="{5F469EE8-EB28-4255-A1FE-9303B58671B1}" destId="{B36F5171-8BFC-4FAB-B06E-E1062DC51571}" srcOrd="1" destOrd="0" presId="urn:microsoft.com/office/officeart/2018/2/layout/IconVerticalSolidList"/>
    <dgm:cxn modelId="{07A195C3-CB42-4115-A3C1-FF3E794D54FF}" type="presParOf" srcId="{5F469EE8-EB28-4255-A1FE-9303B58671B1}" destId="{76960263-F82F-42B2-BD64-7EE29FBF6226}" srcOrd="2" destOrd="0" presId="urn:microsoft.com/office/officeart/2018/2/layout/IconVerticalSolidList"/>
    <dgm:cxn modelId="{2FF6F6E2-3D1D-450D-8CF5-45FD44B36290}" type="presParOf" srcId="{5F469EE8-EB28-4255-A1FE-9303B58671B1}" destId="{9FA99A31-5CD4-4799-9063-D3948B4A80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8F752-4F23-4BBC-A61C-4EED950B07F7}">
      <dsp:nvSpPr>
        <dsp:cNvPr id="0" name=""/>
        <dsp:cNvSpPr/>
      </dsp:nvSpPr>
      <dsp:spPr>
        <a:xfrm>
          <a:off x="0" y="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9D02A-2191-495C-A6C9-65AD60C22104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4A8AC-608F-42E5-8B2D-E940BC81592C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Master-Detail</a:t>
          </a:r>
        </a:p>
      </dsp:txBody>
      <dsp:txXfrm>
        <a:off x="1357965" y="2319"/>
        <a:ext cx="4887299" cy="1175727"/>
      </dsp:txXfrm>
    </dsp:sp>
    <dsp:sp modelId="{A2AADEB7-637A-4BBF-B439-72691E9AA0CD}">
      <dsp:nvSpPr>
        <dsp:cNvPr id="0" name=""/>
        <dsp:cNvSpPr/>
      </dsp:nvSpPr>
      <dsp:spPr>
        <a:xfrm>
          <a:off x="0" y="1459281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F4CB8-7CAC-437F-83FD-0DE8BF990EC6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F2EF6-4DCF-4E8F-8441-70A761DA75AF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Databases: </a:t>
          </a:r>
          <a:r>
            <a:rPr lang="en-US" sz="2200" kern="1200" dirty="0" err="1"/>
            <a:t>tabellen</a:t>
          </a:r>
          <a:r>
            <a:rPr lang="en-US" sz="2200" kern="1200" dirty="0"/>
            <a:t> en id’s</a:t>
          </a:r>
        </a:p>
      </dsp:txBody>
      <dsp:txXfrm>
        <a:off x="1357965" y="1471979"/>
        <a:ext cx="4887299" cy="1175727"/>
      </dsp:txXfrm>
    </dsp:sp>
    <dsp:sp modelId="{AEA018BA-51C0-492A-AF49-17B150C45F61}">
      <dsp:nvSpPr>
        <dsp:cNvPr id="0" name=""/>
        <dsp:cNvSpPr/>
      </dsp:nvSpPr>
      <dsp:spPr>
        <a:xfrm>
          <a:off x="0" y="299579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549F7-5504-4C01-AD08-0B29155E89AE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45A6A-888F-4B69-AC5C-D2B26ED16490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Opdracht</a:t>
          </a:r>
          <a:r>
            <a:rPr lang="en-US" sz="2200" kern="1200" dirty="0"/>
            <a:t> </a:t>
          </a:r>
          <a:r>
            <a:rPr lang="en-US" sz="2200" kern="1200" dirty="0" err="1"/>
            <a:t>dierentuin</a:t>
          </a:r>
          <a:r>
            <a:rPr lang="en-US" sz="2200" kern="1200" dirty="0"/>
            <a:t> </a:t>
          </a:r>
          <a:r>
            <a:rPr lang="en-US" sz="2200" kern="1200" dirty="0" err="1"/>
            <a:t>maken</a:t>
          </a:r>
          <a:endParaRPr lang="en-US" sz="2200" kern="1200" dirty="0"/>
        </a:p>
      </dsp:txBody>
      <dsp:txXfrm>
        <a:off x="1357965" y="2941639"/>
        <a:ext cx="4887299" cy="1175727"/>
      </dsp:txXfrm>
    </dsp:sp>
    <dsp:sp modelId="{911701D2-5610-4495-9374-EF9DF36EFBFA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F5171-8BFC-4FAB-B06E-E1062DC51571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99A31-5CD4-4799-9063-D3948B4A8084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SmartPhone</a:t>
          </a:r>
          <a:r>
            <a:rPr lang="en-US" sz="2200" kern="1200" dirty="0"/>
            <a:t> page </a:t>
          </a:r>
          <a:r>
            <a:rPr lang="en-US" sz="2200" kern="1200" dirty="0" err="1"/>
            <a:t>voor</a:t>
          </a:r>
          <a:r>
            <a:rPr lang="en-US" sz="2200" kern="1200" dirty="0"/>
            <a:t> smartphones4u </a:t>
          </a:r>
          <a:r>
            <a:rPr lang="en-US" sz="2200" kern="1200" dirty="0" err="1"/>
            <a:t>maken</a:t>
          </a:r>
          <a:r>
            <a:rPr lang="en-US" sz="2200" kern="1200" dirty="0"/>
            <a:t> </a:t>
          </a:r>
        </a:p>
      </dsp:txBody>
      <dsp:txXfrm>
        <a:off x="1357965" y="4411299"/>
        <a:ext cx="4887299" cy="1175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73A2B-C1FA-4664-80D7-AAA25400EF9E}" type="datetimeFigureOut">
              <a:rPr lang="nl-NL" smtClean="0"/>
              <a:t>26-9-2024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AB83-B5AA-4D10-A594-6191CC96D38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084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6AB83-B5AA-4D10-A594-6191CC96D38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974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54E47-78FD-C574-B130-814056B33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327442C-CD41-15BC-42E0-F247ED485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042106-D651-A6C3-07B0-01B1D378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26-9-2024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B46CD6-88AE-EF69-86D9-231BB5CA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DE9107A-BB63-CE99-3942-3DAFEDA7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71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13BBF-B6E2-0C0C-AF17-88AA4903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813A72D-1947-69A2-62A7-87907CF43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28EE17-F98E-3EC3-6199-265E7699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26-9-2024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F90C56E-E971-5DAC-BD45-40E2C51A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984FBE-0B4B-A28A-01E4-1DAFFD05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571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7EA0A64-B11E-0452-6D64-CFC505A6E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C463A5F-0A03-5E39-5BE5-05D83D4B1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8D7DD4-8ADF-E211-6909-40FA9E9E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26-9-2024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33CDE8-D7A9-8412-B43C-4F353C29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54E7E2-5107-43B8-A2F4-EF1F86AF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565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20759-841A-4C8F-134F-00CA9F61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9C95CC-6ADA-3581-111E-0A25E8F29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F56AAC-265A-18B2-E447-A23653CC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26-9-2024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65BD03F-F6CC-503B-9C6B-3DC238C7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712579-1C94-95AA-73BD-D526A611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796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58A58-BD91-AB4A-2B6B-49120DFC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2B9614-2C3F-3AB6-C9AB-06B0AAF3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CA2FA3-8148-2529-A762-64E1822F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26-9-2024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78F136E-206C-44A6-80F8-6C7E2DA1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B59024-4C55-76E0-3CEF-F375B190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913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93B80-F777-E279-610F-959D4CF1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F6E9F2-0C72-B63B-B704-5C8EA3AC1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8D649E9-F7F0-54D3-A9E7-9112BF287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EA5003D-3D7A-F558-07D3-BF416E46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26-9-2024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32D1C70-58BC-E836-AB1D-159AA591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7603543-A021-8D0E-749D-8CA0A238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561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2CE14-EC4B-D7A4-D42A-4A4A9DFB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C22187A-2AAD-BB80-AD36-F3B84B570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095A39E-0047-B226-B2D0-7F3F64EAF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58ED82B-F1DD-744B-009D-A193B3591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94A929F-C85B-A4BB-E351-22ABFDCD5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F09055C-E3E4-D808-EE61-40692E49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26-9-2024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877A873-CB83-A2B7-4EB9-D88A6B20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B936C68-BFBC-E783-B1F9-4B9B95CD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915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AC2A2-0948-B43D-8B83-97B20EA0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A01C8BB-8438-73E7-FFEB-3F154243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26-9-2024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243F407-A605-5459-51D5-853371B6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A6125A-E77B-D0FE-5DBF-31A313AB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699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B6F6B76-A175-E6C3-AFC2-055E7B66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26-9-2024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65A9497-9E14-AFF8-4185-D304CD48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90E9C98-2F40-95B4-DEAE-51983058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841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6B094-34F0-30F5-3547-32119506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9E713A-0ECF-AF80-5524-EF80296D1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0099D07-33CB-2F94-859F-D92DD050F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2B9C41E-DD4F-D47A-6730-28870CCF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26-9-2024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F00EE44-8608-FAB5-9D11-DE9FA23D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CD50C38-8FC8-1405-F7C0-A6C1A5B1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75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5A3E6-6BE0-4BBA-6840-6399A8C4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C4BA5B6-6F64-D6C8-2E50-A38737039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7E24A40-63DD-C4EB-A624-F29263440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33DD828-85DD-FD49-E231-1B31219E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26-9-2024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DD6A5A7-DF7D-98C2-A7D0-DBF1AE66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8D3BDC3-E717-EA4F-C19E-6279F5BC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972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B5A2E9E-2CAC-C316-907A-DAD07F57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883152-54BC-ACCF-6D00-4F9FE41B5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8A010D3-F5EC-F113-8894-1149E298C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352A07-79D5-42FB-A233-385C99DA105C}" type="datetimeFigureOut">
              <a:rPr lang="nl-NL" smtClean="0"/>
              <a:t>26-9-2024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BEF9FA-23F4-D213-98C4-A4EE8C47F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A5B53E-DE22-91D3-19DF-E90D1EF76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439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687B9-E34A-0415-F8E5-3E01136F1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2788"/>
            <a:ext cx="9144000" cy="1141412"/>
          </a:xfrm>
        </p:spPr>
        <p:txBody>
          <a:bodyPr/>
          <a:lstStyle/>
          <a:p>
            <a:r>
              <a:rPr lang="nl-NL" dirty="0"/>
              <a:t>Welkom bij</a:t>
            </a:r>
          </a:p>
        </p:txBody>
      </p:sp>
      <p:pic>
        <p:nvPicPr>
          <p:cNvPr id="1026" name="Picture 2" descr="PHP Logo png transparent">
            <a:extLst>
              <a:ext uri="{FF2B5EF4-FFF2-40B4-BE49-F238E27FC236}">
                <a16:creationId xmlns:a16="http://schemas.microsoft.com/office/drawing/2014/main" id="{467A7ED8-FD98-0CC7-1161-E5772EA58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29" y="1178507"/>
            <a:ext cx="4650941" cy="465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86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SQL-injecties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D9AFF09-FB34-FE41-0DA8-E1F0E334E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895" y="2006223"/>
            <a:ext cx="8199947" cy="551920"/>
          </a:xfrm>
          <a:prstGeom prst="rect">
            <a:avLst/>
          </a:prstGeom>
        </p:spPr>
      </p:pic>
      <p:pic>
        <p:nvPicPr>
          <p:cNvPr id="7" name="Afbeelding 6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6AC9E150-4E92-FEF8-49B6-45D4C793D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666" y="2700090"/>
            <a:ext cx="2312334" cy="393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27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SQL-injecties</a:t>
            </a:r>
          </a:p>
        </p:txBody>
      </p:sp>
      <p:pic>
        <p:nvPicPr>
          <p:cNvPr id="4" name="Afbeelding 3" descr="Afbeelding met tekst, elektronica, schermopname, software&#10;&#10;Automatisch gegenereerde beschrijving">
            <a:extLst>
              <a:ext uri="{FF2B5EF4-FFF2-40B4-BE49-F238E27FC236}">
                <a16:creationId xmlns:a16="http://schemas.microsoft.com/office/drawing/2014/main" id="{0D963D0E-D4E4-D069-6387-C9DB3BBCD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548" y="1625374"/>
            <a:ext cx="8297038" cy="454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10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SQL-injecties / oplossing</a:t>
            </a:r>
          </a:p>
        </p:txBody>
      </p:sp>
      <p:pic>
        <p:nvPicPr>
          <p:cNvPr id="5" name="Afbeelding 4" descr="Afbeelding met tekst, schermopname, Lettertype, lijn&#10;&#10;Automatisch gegenereerde beschrijving">
            <a:extLst>
              <a:ext uri="{FF2B5EF4-FFF2-40B4-BE49-F238E27FC236}">
                <a16:creationId xmlns:a16="http://schemas.microsoft.com/office/drawing/2014/main" id="{DAB50565-6CB0-109A-0BE2-378D4987C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165140" cy="1516418"/>
          </a:xfrm>
          <a:prstGeom prst="rect">
            <a:avLst/>
          </a:prstGeom>
        </p:spPr>
      </p:pic>
      <p:pic>
        <p:nvPicPr>
          <p:cNvPr id="7" name="Afbeelding 6" descr="Afbeelding met tekst, Lettertype, lijn, schermopname&#10;&#10;Automatisch gegenereerde beschrijving">
            <a:extLst>
              <a:ext uri="{FF2B5EF4-FFF2-40B4-BE49-F238E27FC236}">
                <a16:creationId xmlns:a16="http://schemas.microsoft.com/office/drawing/2014/main" id="{C6B997DA-FCC8-F28D-85AD-1BD167280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13" y="3650894"/>
            <a:ext cx="10549039" cy="258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77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8EFECA-D439-FAB8-DC3B-49DBE12A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Opdrachten / inleveren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785A5F5-2EE4-4220-13FF-D95B52A16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Maak de dierentuin opdracht. Code en uitvoer in word document</a:t>
            </a:r>
          </a:p>
          <a:p>
            <a:r>
              <a:rPr lang="nl-NL" dirty="0"/>
              <a:t>Screenshot van jouw Smartphone pagina.</a:t>
            </a:r>
          </a:p>
        </p:txBody>
      </p:sp>
    </p:spTree>
    <p:extLst>
      <p:ext uri="{BB962C8B-B14F-4D97-AF65-F5344CB8AC3E}">
        <p14:creationId xmlns:p14="http://schemas.microsoft.com/office/powerpoint/2010/main" val="2988354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Opdrachten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957959FC-7916-5777-01FE-025AA01630E0}"/>
              </a:ext>
            </a:extLst>
          </p:cNvPr>
          <p:cNvSpPr txBox="1"/>
          <p:nvPr/>
        </p:nvSpPr>
        <p:spPr>
          <a:xfrm>
            <a:off x="838200" y="2323973"/>
            <a:ext cx="71598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Maak een databases ‘dierentuin’. Maak een tabel ‘dieren’</a:t>
            </a:r>
          </a:p>
          <a:p>
            <a:r>
              <a:rPr lang="nl-NL" dirty="0"/>
              <a:t>Met de volgende velden: </a:t>
            </a:r>
            <a:r>
              <a:rPr lang="nl-NL" dirty="0" err="1"/>
              <a:t>id</a:t>
            </a:r>
            <a:r>
              <a:rPr lang="nl-NL" dirty="0"/>
              <a:t> (int), naam(</a:t>
            </a:r>
            <a:r>
              <a:rPr lang="nl-NL" dirty="0" err="1"/>
              <a:t>varchar</a:t>
            </a:r>
            <a:r>
              <a:rPr lang="nl-NL" dirty="0"/>
              <a:t>(255)), </a:t>
            </a:r>
          </a:p>
          <a:p>
            <a:r>
              <a:rPr lang="nl-NL" dirty="0"/>
              <a:t>image (</a:t>
            </a:r>
            <a:r>
              <a:rPr lang="nl-NL" dirty="0" err="1"/>
              <a:t>varchar</a:t>
            </a:r>
            <a:r>
              <a:rPr lang="nl-NL" dirty="0"/>
              <a:t>(255)), beschrijving(tekst)</a:t>
            </a:r>
          </a:p>
          <a:p>
            <a:endParaRPr lang="nl-NL" dirty="0"/>
          </a:p>
          <a:p>
            <a:r>
              <a:rPr lang="nl-NL" dirty="0"/>
              <a:t>Vul de tabel met minimaal 5 dieren. Sla de images op in de map </a:t>
            </a:r>
            <a:r>
              <a:rPr lang="nl-NL" b="1" dirty="0"/>
              <a:t>/</a:t>
            </a:r>
            <a:r>
              <a:rPr lang="nl-NL" b="1" dirty="0" err="1"/>
              <a:t>img</a:t>
            </a:r>
            <a:r>
              <a:rPr lang="nl-NL" dirty="0"/>
              <a:t>.</a:t>
            </a:r>
          </a:p>
          <a:p>
            <a:endParaRPr lang="nl-NL" dirty="0"/>
          </a:p>
          <a:p>
            <a:r>
              <a:rPr lang="nl-NL" dirty="0"/>
              <a:t>Toon een lijst van de dierennamen. Wanneer je op een naam klikt zie je </a:t>
            </a:r>
          </a:p>
          <a:p>
            <a:r>
              <a:rPr lang="nl-NL" dirty="0"/>
              <a:t>De naam, image en beschrijving. Zorg voor een ‘back’ link.</a:t>
            </a:r>
          </a:p>
        </p:txBody>
      </p:sp>
      <p:pic>
        <p:nvPicPr>
          <p:cNvPr id="6" name="Afbeelding 5" descr="Afbeelding met tekst, zoogdier, buitenshuis&#10;&#10;Automatisch gegenereerde beschrijving">
            <a:extLst>
              <a:ext uri="{FF2B5EF4-FFF2-40B4-BE49-F238E27FC236}">
                <a16:creationId xmlns:a16="http://schemas.microsoft.com/office/drawing/2014/main" id="{CFCB54C8-63DF-E2F2-4D7B-A3F5E0354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805" y="1244903"/>
            <a:ext cx="3286595" cy="436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498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FAB110-FDD4-CB77-30B3-9480D548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SmartPhone4u (show </a:t>
            </a:r>
            <a:r>
              <a:rPr lang="nl-NL" dirty="0" err="1"/>
              <a:t>phones</a:t>
            </a:r>
            <a:r>
              <a:rPr lang="nl-NL" dirty="0"/>
              <a:t>)</a:t>
            </a:r>
          </a:p>
        </p:txBody>
      </p:sp>
      <p:pic>
        <p:nvPicPr>
          <p:cNvPr id="5" name="Afbeelding 4" descr="Afbeelding met tekst, schermopname, grafische vormgeving, software&#10;&#10;Automatisch gegenereerde beschrijving">
            <a:extLst>
              <a:ext uri="{FF2B5EF4-FFF2-40B4-BE49-F238E27FC236}">
                <a16:creationId xmlns:a16="http://schemas.microsoft.com/office/drawing/2014/main" id="{777E4ABB-ED6F-745B-F15A-289C1FAC5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671" y="1282700"/>
            <a:ext cx="5972389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25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5BFCE-BD01-E39F-A32E-3575CFE4C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5832"/>
          </a:xfrm>
        </p:spPr>
        <p:txBody>
          <a:bodyPr>
            <a:normAutofit/>
          </a:bodyPr>
          <a:lstStyle/>
          <a:p>
            <a:r>
              <a:rPr lang="nl-NL" dirty="0"/>
              <a:t>Uitvoeren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59A9F60-0ABD-BEFE-878D-501849687BC7}"/>
              </a:ext>
            </a:extLst>
          </p:cNvPr>
          <p:cNvSpPr txBox="1"/>
          <p:nvPr/>
        </p:nvSpPr>
        <p:spPr>
          <a:xfrm>
            <a:off x="838200" y="1475886"/>
            <a:ext cx="84455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800" dirty="0"/>
              <a:t>Maak een tabel </a:t>
            </a:r>
            <a:r>
              <a:rPr lang="nl-NL" sz="2800" b="1" dirty="0"/>
              <a:t>smartphone</a:t>
            </a:r>
            <a:r>
              <a:rPr lang="nl-NL" sz="2800" dirty="0"/>
              <a:t> in de database smartPhone4u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/>
              <a:t>Let op: nog geen </a:t>
            </a:r>
            <a:r>
              <a:rPr lang="nl-NL" sz="2800" dirty="0" err="1"/>
              <a:t>vendor_id</a:t>
            </a:r>
            <a:r>
              <a:rPr lang="nl-NL" sz="2800" dirty="0"/>
              <a:t> veld nodig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/>
              <a:t> Toon alle smartphones incl. image</a:t>
            </a:r>
          </a:p>
          <a:p>
            <a:endParaRPr lang="nl-NL" dirty="0"/>
          </a:p>
        </p:txBody>
      </p:sp>
      <p:pic>
        <p:nvPicPr>
          <p:cNvPr id="4" name="Afbeelding 3" descr="Afbeelding met tekst, software, Lettertype, nummer&#10;&#10;Automatisch gegenereerde beschrijving">
            <a:extLst>
              <a:ext uri="{FF2B5EF4-FFF2-40B4-BE49-F238E27FC236}">
                <a16:creationId xmlns:a16="http://schemas.microsoft.com/office/drawing/2014/main" id="{7D1946E9-6E9D-9537-7AB4-053C8085C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429000"/>
            <a:ext cx="11058379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90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5BFCE-BD01-E39F-A32E-3575CFE4C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5832"/>
          </a:xfrm>
        </p:spPr>
        <p:txBody>
          <a:bodyPr>
            <a:normAutofit/>
          </a:bodyPr>
          <a:lstStyle/>
          <a:p>
            <a:r>
              <a:rPr lang="nl-NL" dirty="0"/>
              <a:t>Uitvoeren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59A9F60-0ABD-BEFE-878D-501849687BC7}"/>
              </a:ext>
            </a:extLst>
          </p:cNvPr>
          <p:cNvSpPr txBox="1"/>
          <p:nvPr/>
        </p:nvSpPr>
        <p:spPr>
          <a:xfrm>
            <a:off x="838200" y="1475886"/>
            <a:ext cx="8445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800" dirty="0"/>
              <a:t>tabel </a:t>
            </a:r>
            <a:r>
              <a:rPr lang="nl-NL" sz="2800" b="1" dirty="0"/>
              <a:t>smartphone (nog geen </a:t>
            </a:r>
            <a:r>
              <a:rPr lang="nl-NL" sz="2800" b="1" dirty="0" err="1"/>
              <a:t>vedor_id</a:t>
            </a:r>
            <a:r>
              <a:rPr lang="nl-NL" sz="2800" b="1" dirty="0"/>
              <a:t> veld)</a:t>
            </a:r>
            <a:endParaRPr lang="nl-NL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800" dirty="0"/>
          </a:p>
        </p:txBody>
      </p:sp>
      <p:pic>
        <p:nvPicPr>
          <p:cNvPr id="5" name="Afbeelding 4" descr="Afbeelding met tekst, Lettertype, nummer, schermopname&#10;&#10;Automatisch gegenereerde beschrijving">
            <a:extLst>
              <a:ext uri="{FF2B5EF4-FFF2-40B4-BE49-F238E27FC236}">
                <a16:creationId xmlns:a16="http://schemas.microsoft.com/office/drawing/2014/main" id="{C515C09B-4699-7C8C-B7C6-2D6FE4A26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02" y="2623167"/>
            <a:ext cx="11069595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97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D8B7A-C9AE-DFB8-9117-CA244DF8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nl-NL" sz="7400" dirty="0"/>
              <a:t>Wat gaan we doen deze week?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6D7D19CD-BAA0-1417-7ECF-143D84EBE0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5682867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766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Master-detail pagina’s</a:t>
            </a:r>
          </a:p>
        </p:txBody>
      </p:sp>
      <p:pic>
        <p:nvPicPr>
          <p:cNvPr id="4" name="Afbeelding 3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A92E5884-2C0F-DCD8-5C0E-17E2B2B31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61" y="1615283"/>
            <a:ext cx="5426861" cy="3394462"/>
          </a:xfrm>
          <a:prstGeom prst="rect">
            <a:avLst/>
          </a:prstGeom>
        </p:spPr>
      </p:pic>
      <p:pic>
        <p:nvPicPr>
          <p:cNvPr id="9" name="Afbeelding 8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49F27244-AE19-CDA1-ECD4-4021C90C4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922" y="988212"/>
            <a:ext cx="5829805" cy="46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6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Maak database fietsenmaker / tabel fietsen </a:t>
            </a:r>
          </a:p>
        </p:txBody>
      </p:sp>
      <p:pic>
        <p:nvPicPr>
          <p:cNvPr id="4" name="Afbeelding 3" descr="Afbeelding met tekst, software, Lettertype, schermopname&#10;&#10;Automatisch gegenereerde beschrijving">
            <a:extLst>
              <a:ext uri="{FF2B5EF4-FFF2-40B4-BE49-F238E27FC236}">
                <a16:creationId xmlns:a16="http://schemas.microsoft.com/office/drawing/2014/main" id="{B1AB3C85-8B37-D037-9B27-5845D9B85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74" y="2058011"/>
            <a:ext cx="11025063" cy="275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83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Vul de tabel fietsen met onderstaande data</a:t>
            </a:r>
          </a:p>
        </p:txBody>
      </p:sp>
      <p:pic>
        <p:nvPicPr>
          <p:cNvPr id="7" name="Afbeelding 6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FE778BE1-47E7-5E47-CAEF-2F6B3D26A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312" y="1820119"/>
            <a:ext cx="8904688" cy="324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99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C533BE-899B-4538-E139-A605AF8A9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</a:t>
            </a:r>
            <a:r>
              <a:rPr lang="nl-NL" dirty="0" err="1"/>
              <a:t>Superglobal</a:t>
            </a:r>
            <a:r>
              <a:rPr lang="nl-NL" dirty="0"/>
              <a:t> $_GET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E9C7CE-4C7D-92B5-019E-8DF02213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1175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Je kan hiermee extra informatie meegeven aan een andere pagina</a:t>
            </a:r>
          </a:p>
        </p:txBody>
      </p:sp>
      <p:pic>
        <p:nvPicPr>
          <p:cNvPr id="5" name="Afbeelding 4" descr="Afbeelding met tekst, Lettertype, schermopname, lijn&#10;&#10;Automatisch gegenereerde beschrijving">
            <a:extLst>
              <a:ext uri="{FF2B5EF4-FFF2-40B4-BE49-F238E27FC236}">
                <a16:creationId xmlns:a16="http://schemas.microsoft.com/office/drawing/2014/main" id="{BC980138-FA7A-0EC6-E638-6153B6EE3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1736"/>
            <a:ext cx="10460276" cy="95726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FF972A87-F0AE-A420-7338-9A7C3B99A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049" y="4388201"/>
            <a:ext cx="4358952" cy="648775"/>
          </a:xfrm>
          <a:prstGeom prst="rect">
            <a:avLst/>
          </a:prstGeom>
        </p:spPr>
      </p:pic>
      <p:pic>
        <p:nvPicPr>
          <p:cNvPr id="11" name="Afbeelding 10" descr="Afbeelding met tekst, schermopname, Lettertype, lijn&#10;&#10;Automatisch gegenereerde beschrijving">
            <a:extLst>
              <a:ext uri="{FF2B5EF4-FFF2-40B4-BE49-F238E27FC236}">
                <a16:creationId xmlns:a16="http://schemas.microsoft.com/office/drawing/2014/main" id="{CA611372-33C5-1B91-332B-3A20D53EE9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63934"/>
            <a:ext cx="6046694" cy="315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82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Masterpagina</a:t>
            </a:r>
          </a:p>
        </p:txBody>
      </p:sp>
      <p:pic>
        <p:nvPicPr>
          <p:cNvPr id="4" name="Afbeelding 3" descr="Afbeelding met tekst, schermopname, software, Webpagina&#10;&#10;Automatisch gegenereerde beschrijving">
            <a:extLst>
              <a:ext uri="{FF2B5EF4-FFF2-40B4-BE49-F238E27FC236}">
                <a16:creationId xmlns:a16="http://schemas.microsoft.com/office/drawing/2014/main" id="{4C6429A6-2A22-31E8-3EC6-6BDE8BD1E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8"/>
            <a:ext cx="8644466" cy="4574259"/>
          </a:xfrm>
          <a:prstGeom prst="rect">
            <a:avLst/>
          </a:prstGeom>
        </p:spPr>
      </p:pic>
      <p:pic>
        <p:nvPicPr>
          <p:cNvPr id="7" name="Afbeelding 6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E400F61D-E7C2-10BE-410D-1DD256A22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957" y="4993632"/>
            <a:ext cx="3419952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1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Detailpagina</a:t>
            </a:r>
          </a:p>
        </p:txBody>
      </p:sp>
      <p:pic>
        <p:nvPicPr>
          <p:cNvPr id="5" name="Afbeelding 4" descr="Afbeelding met tekst, schermopname, software, scherm&#10;&#10;Automatisch gegenereerde beschrijving">
            <a:extLst>
              <a:ext uri="{FF2B5EF4-FFF2-40B4-BE49-F238E27FC236}">
                <a16:creationId xmlns:a16="http://schemas.microsoft.com/office/drawing/2014/main" id="{0DB379E7-6F52-D0A4-9D03-2D0957D4F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5868"/>
            <a:ext cx="7344800" cy="4887007"/>
          </a:xfrm>
          <a:prstGeom prst="rect">
            <a:avLst/>
          </a:prstGeom>
        </p:spPr>
      </p:pic>
      <p:pic>
        <p:nvPicPr>
          <p:cNvPr id="8" name="Afbeelding 7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68D77716-F7B7-26AA-0825-B07F158E2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108" y="4718298"/>
            <a:ext cx="4247892" cy="177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94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SQL-injecties</a:t>
            </a:r>
          </a:p>
        </p:txBody>
      </p:sp>
      <p:pic>
        <p:nvPicPr>
          <p:cNvPr id="4" name="Afbeelding 3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149C2BE1-0476-2B60-C20C-8D5FA0E6B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90" y="1690688"/>
            <a:ext cx="9468506" cy="289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8154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E564797CD7D3429AC3282A0BC273C4" ma:contentTypeVersion="4" ma:contentTypeDescription="Een nieuw document maken." ma:contentTypeScope="" ma:versionID="2355233cdd68f1fd090ad36cb57e7d66">
  <xsd:schema xmlns:xsd="http://www.w3.org/2001/XMLSchema" xmlns:xs="http://www.w3.org/2001/XMLSchema" xmlns:p="http://schemas.microsoft.com/office/2006/metadata/properties" xmlns:ns2="714bac2d-1fdd-40e1-86c3-3a2b14296c7f" targetNamespace="http://schemas.microsoft.com/office/2006/metadata/properties" ma:root="true" ma:fieldsID="40c0b752949403f9949501062ce7c4ba" ns2:_="">
    <xsd:import namespace="714bac2d-1fdd-40e1-86c3-3a2b14296c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4bac2d-1fdd-40e1-86c3-3a2b14296c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9F114E-9C61-46FB-8A2F-C55952B8A33C}"/>
</file>

<file path=customXml/itemProps2.xml><?xml version="1.0" encoding="utf-8"?>
<ds:datastoreItem xmlns:ds="http://schemas.openxmlformats.org/officeDocument/2006/customXml" ds:itemID="{A56F1970-3B2C-4F59-8208-A0B9895235D1}"/>
</file>

<file path=customXml/itemProps3.xml><?xml version="1.0" encoding="utf-8"?>
<ds:datastoreItem xmlns:ds="http://schemas.openxmlformats.org/officeDocument/2006/customXml" ds:itemID="{C9F1A538-1964-4355-BC26-B1863CADABA8}"/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209</Words>
  <Application>Microsoft Office PowerPoint</Application>
  <PresentationFormat>Breedbeeld</PresentationFormat>
  <Paragraphs>37</Paragraphs>
  <Slides>17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Kantoorthema</vt:lpstr>
      <vt:lpstr>Welkom bij</vt:lpstr>
      <vt:lpstr>Wat gaan we doen deze week?</vt:lpstr>
      <vt:lpstr>Master-detail pagina’s</vt:lpstr>
      <vt:lpstr>Maak database fietsenmaker / tabel fietsen </vt:lpstr>
      <vt:lpstr>Vul de tabel fietsen met onderstaande data</vt:lpstr>
      <vt:lpstr>De Superglobal $_GET</vt:lpstr>
      <vt:lpstr>Masterpagina</vt:lpstr>
      <vt:lpstr>Detailpagina</vt:lpstr>
      <vt:lpstr>SQL-injecties</vt:lpstr>
      <vt:lpstr>SQL-injecties</vt:lpstr>
      <vt:lpstr>SQL-injecties</vt:lpstr>
      <vt:lpstr>SQL-injecties / oplossing</vt:lpstr>
      <vt:lpstr>Opdrachten / inleveren</vt:lpstr>
      <vt:lpstr>Opdrachten</vt:lpstr>
      <vt:lpstr>SmartPhone4u (show phones)</vt:lpstr>
      <vt:lpstr>Uitvoeren</vt:lpstr>
      <vt:lpstr>Uitvoeren</vt:lpstr>
    </vt:vector>
  </TitlesOfParts>
  <Company>ROC Mondriaan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Linden, M van der</dc:creator>
  <cp:lastModifiedBy>Linden, M van der</cp:lastModifiedBy>
  <cp:revision>2</cp:revision>
  <dcterms:created xsi:type="dcterms:W3CDTF">2024-09-03T08:37:35Z</dcterms:created>
  <dcterms:modified xsi:type="dcterms:W3CDTF">2024-09-26T09:13:26Z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0x0101007DE564797CD7D3429AC3282A0BC273C4</vt:lpwstr>
  </property>
</Properties>
</file>