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300" r:id="rId5"/>
    <p:sldId id="301" r:id="rId6"/>
    <p:sldId id="309" r:id="rId7"/>
    <p:sldId id="304" r:id="rId8"/>
    <p:sldId id="310" r:id="rId9"/>
    <p:sldId id="305" r:id="rId10"/>
    <p:sldId id="311" r:id="rId11"/>
    <p:sldId id="312" r:id="rId12"/>
    <p:sldId id="313" r:id="rId13"/>
    <p:sldId id="314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9BD087-AB1A-4F56-A3EC-EF22584A16DE}" v="83" dt="2024-09-24T10:59:13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11T06:35:41.939" v="849" actId="255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BD087-AB1A-4F56-A3EC-EF22584A16DE}" dt="2024-09-24T08:32:30.711" v="5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A19BD087-AB1A-4F56-A3EC-EF22584A16DE}" dt="2024-09-24T11:01:56.654" v="667" actId="20577"/>
          <ac:spMkLst>
            <pc:docMk/>
            <pc:sldMk cId="2403080880" sldId="264"/>
            <ac:spMk id="2" creationId="{56AE8492-8D0A-4DF8-AF8B-F8FAA7187942}"/>
          </ac:spMkLst>
        </pc:spChg>
        <pc:picChg chg="del">
          <ac:chgData name="Linden, M van der" userId="7071751e-8507-462b-863d-5bb5459a0324" providerId="ADAL" clId="{A19BD087-AB1A-4F56-A3EC-EF22584A16DE}" dt="2024-09-24T08:32:44.022" v="67" actId="478"/>
          <ac:picMkLst>
            <pc:docMk/>
            <pc:sldMk cId="2403080880" sldId="264"/>
            <ac:picMk id="4" creationId="{AD246803-E098-FD32-215F-2ADC712BF989}"/>
          </ac:picMkLst>
        </pc:picChg>
        <pc:picChg chg="add del mod">
          <ac:chgData name="Linden, M van der" userId="7071751e-8507-462b-863d-5bb5459a0324" providerId="ADAL" clId="{A19BD087-AB1A-4F56-A3EC-EF22584A16DE}" dt="2024-09-24T08:34:08.368" v="72" actId="478"/>
          <ac:picMkLst>
            <pc:docMk/>
            <pc:sldMk cId="2403080880" sldId="264"/>
            <ac:picMk id="5" creationId="{66977255-9098-8467-864F-74F08A9C7848}"/>
          </ac:picMkLst>
        </pc:picChg>
        <pc:picChg chg="add mod">
          <ac:chgData name="Linden, M van der" userId="7071751e-8507-462b-863d-5bb5459a0324" providerId="ADAL" clId="{A19BD087-AB1A-4F56-A3EC-EF22584A16DE}" dt="2024-09-24T08:34:23.806" v="77" actId="962"/>
          <ac:picMkLst>
            <pc:docMk/>
            <pc:sldMk cId="2403080880" sldId="264"/>
            <ac:picMk id="7" creationId="{77490F4D-1E5B-FAE0-1AB6-E01B73774123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  <pc:spChg chg="del mod">
          <ac:chgData name="Linden, M van der" userId="7071751e-8507-462b-863d-5bb5459a0324" providerId="ADAL" clId="{A19BD087-AB1A-4F56-A3EC-EF22584A16DE}" dt="2024-09-24T08:36:57.233" v="135" actId="478"/>
          <ac:spMkLst>
            <pc:docMk/>
            <pc:sldMk cId="3986602870" sldId="300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5:02.655" v="131" actId="478"/>
          <ac:spMkLst>
            <pc:docMk/>
            <pc:sldMk cId="3986602870" sldId="300"/>
            <ac:spMk id="4" creationId="{B7A0BBCB-DD1B-E919-EA70-1AAC898A917E}"/>
          </ac:spMkLst>
        </pc:spChg>
        <pc:spChg chg="add del mod">
          <ac:chgData name="Linden, M van der" userId="7071751e-8507-462b-863d-5bb5459a0324" providerId="ADAL" clId="{A19BD087-AB1A-4F56-A3EC-EF22584A16DE}" dt="2024-09-24T08:36:59.368" v="136" actId="478"/>
          <ac:spMkLst>
            <pc:docMk/>
            <pc:sldMk cId="3986602870" sldId="300"/>
            <ac:spMk id="6" creationId="{1F857858-625F-C9F7-786D-1A514CD7D01B}"/>
          </ac:spMkLst>
        </pc:spChg>
        <pc:spChg chg="add mod">
          <ac:chgData name="Linden, M van der" userId="7071751e-8507-462b-863d-5bb5459a0324" providerId="ADAL" clId="{A19BD087-AB1A-4F56-A3EC-EF22584A16DE}" dt="2024-09-24T08:37:24.045" v="139" actId="1076"/>
          <ac:spMkLst>
            <pc:docMk/>
            <pc:sldMk cId="3986602870" sldId="300"/>
            <ac:spMk id="7" creationId="{FD100F38-08A3-6FCE-19F4-182127419BF8}"/>
          </ac:spMkLst>
        </pc:spChg>
        <pc:spChg chg="add mod">
          <ac:chgData name="Linden, M van der" userId="7071751e-8507-462b-863d-5bb5459a0324" providerId="ADAL" clId="{A19BD087-AB1A-4F56-A3EC-EF22584A16DE}" dt="2024-09-24T08:37:01.628" v="137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BD087-AB1A-4F56-A3EC-EF22584A16DE}" dt="2024-09-24T08:37:01.628" v="137"/>
          <ac:picMkLst>
            <pc:docMk/>
            <pc:sldMk cId="3986602870" sldId="300"/>
            <ac:picMk id="9" creationId="{9D85D701-7122-06CA-8E1A-C3D1AEC56A51}"/>
          </ac:picMkLst>
        </pc:picChg>
        <pc:picChg chg="del">
          <ac:chgData name="Linden, M van der" userId="7071751e-8507-462b-863d-5bb5459a0324" providerId="ADAL" clId="{A19BD087-AB1A-4F56-A3EC-EF22584A16DE}" dt="2024-09-24T08:34:57.367" v="130" actId="478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  <pc:spChg chg="del">
          <ac:chgData name="Linden, M van der" userId="7071751e-8507-462b-863d-5bb5459a0324" providerId="ADAL" clId="{A19BD087-AB1A-4F56-A3EC-EF22584A16DE}" dt="2024-09-24T08:38:51.435" v="140" actId="478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8:54.068" v="141" actId="478"/>
          <ac:spMkLst>
            <pc:docMk/>
            <pc:sldMk cId="1780245323" sldId="301"/>
            <ac:spMk id="4" creationId="{7C7A4E30-6294-1F36-E35F-997440DA47DF}"/>
          </ac:spMkLst>
        </pc:spChg>
        <pc:spChg chg="add del mod">
          <ac:chgData name="Linden, M van der" userId="7071751e-8507-462b-863d-5bb5459a0324" providerId="ADAL" clId="{A19BD087-AB1A-4F56-A3EC-EF22584A16DE}" dt="2024-09-24T08:38:57.433" v="143" actId="478"/>
          <ac:spMkLst>
            <pc:docMk/>
            <pc:sldMk cId="1780245323" sldId="301"/>
            <ac:spMk id="7" creationId="{FCB9FEC7-090B-AFD4-636C-F90AE0795EB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8" creationId="{5712BDAD-D23A-7170-FBD9-9FBD598C26F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9" creationId="{8DCF9412-3CF4-F4C2-E580-BB6E930385BA}"/>
          </ac:spMkLst>
        </pc:spChg>
        <pc:spChg chg="add mod">
          <ac:chgData name="Linden, M van der" userId="7071751e-8507-462b-863d-5bb5459a0324" providerId="ADAL" clId="{A19BD087-AB1A-4F56-A3EC-EF22584A16DE}" dt="2024-09-24T08:40:16.212" v="180" actId="20577"/>
          <ac:spMkLst>
            <pc:docMk/>
            <pc:sldMk cId="1780245323" sldId="301"/>
            <ac:spMk id="12" creationId="{49A23001-B4E8-2283-A9E2-A2F31C384F6C}"/>
          </ac:spMkLst>
        </pc:spChg>
        <pc:spChg chg="add del mod">
          <ac:chgData name="Linden, M van der" userId="7071751e-8507-462b-863d-5bb5459a0324" providerId="ADAL" clId="{A19BD087-AB1A-4F56-A3EC-EF22584A16DE}" dt="2024-09-24T08:51:31.215" v="181" actId="478"/>
          <ac:spMkLst>
            <pc:docMk/>
            <pc:sldMk cId="1780245323" sldId="301"/>
            <ac:spMk id="14" creationId="{8F52F9E7-FAE1-BC16-74E8-B370D1D9E9C0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5" creationId="{6380EF24-644F-6C64-B41A-19D7ADBC078A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6" creationId="{3D7F8FAD-BC95-249C-47ED-0A790FA0CCB9}"/>
          </ac:spMkLst>
        </pc:spChg>
        <pc:picChg chg="del">
          <ac:chgData name="Linden, M van der" userId="7071751e-8507-462b-863d-5bb5459a0324" providerId="ADAL" clId="{A19BD087-AB1A-4F56-A3EC-EF22584A16DE}" dt="2024-09-24T08:38:55.217" v="142" actId="478"/>
          <ac:picMkLst>
            <pc:docMk/>
            <pc:sldMk cId="1780245323" sldId="301"/>
            <ac:picMk id="6" creationId="{9DE6EA65-E0EA-D525-4241-347239B46939}"/>
          </ac:picMkLst>
        </pc:picChg>
        <pc:picChg chg="add del mod">
          <ac:chgData name="Linden, M van der" userId="7071751e-8507-462b-863d-5bb5459a0324" providerId="ADAL" clId="{A19BD087-AB1A-4F56-A3EC-EF22584A16DE}" dt="2024-09-24T08:39:01.553" v="146" actId="478"/>
          <ac:picMkLst>
            <pc:docMk/>
            <pc:sldMk cId="1780245323" sldId="301"/>
            <ac:picMk id="10" creationId="{43C9C82B-C7AC-EFC3-950A-A7FF69EB9A19}"/>
          </ac:picMkLst>
        </pc:picChg>
        <pc:picChg chg="add del mod">
          <ac:chgData name="Linden, M van der" userId="7071751e-8507-462b-863d-5bb5459a0324" providerId="ADAL" clId="{A19BD087-AB1A-4F56-A3EC-EF22584A16DE}" dt="2024-09-24T08:39:53.475" v="149" actId="478"/>
          <ac:picMkLst>
            <pc:docMk/>
            <pc:sldMk cId="1780245323" sldId="301"/>
            <ac:picMk id="17" creationId="{62A805CA-4B56-C640-53AD-7111C7648334}"/>
          </ac:picMkLst>
        </pc:picChg>
        <pc:picChg chg="add del mod">
          <ac:chgData name="Linden, M van der" userId="7071751e-8507-462b-863d-5bb5459a0324" providerId="ADAL" clId="{A19BD087-AB1A-4F56-A3EC-EF22584A16DE}" dt="2024-09-24T08:51:53.093" v="186" actId="478"/>
          <ac:picMkLst>
            <pc:docMk/>
            <pc:sldMk cId="1780245323" sldId="301"/>
            <ac:picMk id="19" creationId="{F3BC784B-CE05-5658-3636-CA9D8F1669AF}"/>
          </ac:picMkLst>
        </pc:picChg>
        <pc:picChg chg="add del mod">
          <ac:chgData name="Linden, M van der" userId="7071751e-8507-462b-863d-5bb5459a0324" providerId="ADAL" clId="{A19BD087-AB1A-4F56-A3EC-EF22584A16DE}" dt="2024-09-24T08:53:01.561" v="191" actId="478"/>
          <ac:picMkLst>
            <pc:docMk/>
            <pc:sldMk cId="1780245323" sldId="301"/>
            <ac:picMk id="21" creationId="{55396B2F-84ED-800C-F718-2D46BB63D537}"/>
          </ac:picMkLst>
        </pc:picChg>
        <pc:picChg chg="add mod">
          <ac:chgData name="Linden, M van der" userId="7071751e-8507-462b-863d-5bb5459a0324" providerId="ADAL" clId="{A19BD087-AB1A-4F56-A3EC-EF22584A16DE}" dt="2024-09-24T08:53:16.108" v="195" actId="1076"/>
          <ac:picMkLst>
            <pc:docMk/>
            <pc:sldMk cId="1780245323" sldId="301"/>
            <ac:picMk id="23" creationId="{4836EFA3-9F5E-03A0-9045-CA76F24D58DC}"/>
          </ac:picMkLst>
        </pc:picChg>
        <pc:picChg chg="add mod">
          <ac:chgData name="Linden, M van der" userId="7071751e-8507-462b-863d-5bb5459a0324" providerId="ADAL" clId="{A19BD087-AB1A-4F56-A3EC-EF22584A16DE}" dt="2024-09-24T08:53:47.268" v="200" actId="14100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  <pc:spChg chg="del mod">
          <ac:chgData name="Linden, M van der" userId="7071751e-8507-462b-863d-5bb5459a0324" providerId="ADAL" clId="{A19BD087-AB1A-4F56-A3EC-EF22584A16DE}" dt="2024-09-24T09:01:32.031" v="202" actId="478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07:43.978" v="330" actId="478"/>
          <ac:spMkLst>
            <pc:docMk/>
            <pc:sldMk cId="2450154361" sldId="302"/>
            <ac:spMk id="4" creationId="{EBFB5602-C44A-367C-337E-BE7358EA4B3D}"/>
          </ac:spMkLst>
        </pc:spChg>
        <pc:spChg chg="add del mod">
          <ac:chgData name="Linden, M van der" userId="7071751e-8507-462b-863d-5bb5459a0324" providerId="ADAL" clId="{A19BD087-AB1A-4F56-A3EC-EF22584A16DE}" dt="2024-09-24T09:08:01.565" v="334" actId="478"/>
          <ac:spMkLst>
            <pc:docMk/>
            <pc:sldMk cId="2450154361" sldId="302"/>
            <ac:spMk id="12" creationId="{5C03E545-26E3-4D86-0CD5-4AC43D2448DB}"/>
          </ac:spMkLst>
        </pc:spChg>
        <pc:spChg chg="add del mod">
          <ac:chgData name="Linden, M van der" userId="7071751e-8507-462b-863d-5bb5459a0324" providerId="ADAL" clId="{A19BD087-AB1A-4F56-A3EC-EF22584A16DE}" dt="2024-09-24T09:07:45.765" v="331" actId="478"/>
          <ac:spMkLst>
            <pc:docMk/>
            <pc:sldMk cId="2450154361" sldId="302"/>
            <ac:spMk id="14" creationId="{D63E4476-27F2-EF38-FBAE-88D4741153E4}"/>
          </ac:spMkLst>
        </pc:spChg>
        <pc:picChg chg="add del mod">
          <ac:chgData name="Linden, M van der" userId="7071751e-8507-462b-863d-5bb5459a0324" providerId="ADAL" clId="{A19BD087-AB1A-4F56-A3EC-EF22584A16DE}" dt="2024-09-24T09:02:10.403" v="243" actId="478"/>
          <ac:picMkLst>
            <pc:docMk/>
            <pc:sldMk cId="2450154361" sldId="302"/>
            <ac:picMk id="6" creationId="{571E361D-BD2C-F520-5544-C1F84E5266D2}"/>
          </ac:picMkLst>
        </pc:picChg>
        <pc:picChg chg="del">
          <ac:chgData name="Linden, M van der" userId="7071751e-8507-462b-863d-5bb5459a0324" providerId="ADAL" clId="{A19BD087-AB1A-4F56-A3EC-EF22584A16DE}" dt="2024-09-24T09:01:53.341" v="238" actId="478"/>
          <ac:picMkLst>
            <pc:docMk/>
            <pc:sldMk cId="2450154361" sldId="302"/>
            <ac:picMk id="7" creationId="{60FC9DC6-CBE2-7CD8-86FB-77328FCA1F2B}"/>
          </ac:picMkLst>
        </pc:picChg>
        <pc:picChg chg="add del mod">
          <ac:chgData name="Linden, M van der" userId="7071751e-8507-462b-863d-5bb5459a0324" providerId="ADAL" clId="{A19BD087-AB1A-4F56-A3EC-EF22584A16DE}" dt="2024-09-24T09:07:50.190" v="333" actId="478"/>
          <ac:picMkLst>
            <pc:docMk/>
            <pc:sldMk cId="2450154361" sldId="302"/>
            <ac:picMk id="9" creationId="{08837F09-C8A1-1700-E914-7AB3573BC10D}"/>
          </ac:picMkLst>
        </pc:picChg>
        <pc:picChg chg="add del mod">
          <ac:chgData name="Linden, M van der" userId="7071751e-8507-462b-863d-5bb5459a0324" providerId="ADAL" clId="{A19BD087-AB1A-4F56-A3EC-EF22584A16DE}" dt="2024-09-24T09:07:47.070" v="332" actId="478"/>
          <ac:picMkLst>
            <pc:docMk/>
            <pc:sldMk cId="2450154361" sldId="302"/>
            <ac:picMk id="11" creationId="{2158785A-4920-B78B-ED11-9E0592AE65D8}"/>
          </ac:picMkLst>
        </pc:picChg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  <pc:spChg chg="mod">
          <ac:chgData name="Linden, M van der" userId="7071751e-8507-462b-863d-5bb5459a0324" providerId="ADAL" clId="{A19BD087-AB1A-4F56-A3EC-EF22584A16DE}" dt="2024-09-24T09:05:08.135" v="327" actId="20577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09-24T09:22:08.485" v="412" actId="20577"/>
          <ac:spMkLst>
            <pc:docMk/>
            <pc:sldMk cId="1615269038" sldId="304"/>
            <ac:spMk id="4" creationId="{637126FA-B43D-E61E-7E31-D4A339FD67AE}"/>
          </ac:spMkLst>
        </pc:spChg>
        <pc:picChg chg="del">
          <ac:chgData name="Linden, M van der" userId="7071751e-8507-462b-863d-5bb5459a0324" providerId="ADAL" clId="{A19BD087-AB1A-4F56-A3EC-EF22584A16DE}" dt="2024-09-24T09:05:10.700" v="328" actId="478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  <pc:spChg chg="mod">
          <ac:chgData name="Linden, M van der" userId="7071751e-8507-462b-863d-5bb5459a0324" providerId="ADAL" clId="{A19BD087-AB1A-4F56-A3EC-EF22584A16DE}" dt="2024-09-24T09:25:03.985" v="477" actId="20577"/>
          <ac:spMkLst>
            <pc:docMk/>
            <pc:sldMk cId="983759555" sldId="305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25:18.507" v="481" actId="478"/>
          <ac:spMkLst>
            <pc:docMk/>
            <pc:sldMk cId="983759555" sldId="305"/>
            <ac:spMk id="5" creationId="{8364ED42-CF0C-99CA-BF61-284A7CA5713A}"/>
          </ac:spMkLst>
        </pc:spChg>
        <pc:spChg chg="add mod">
          <ac:chgData name="Linden, M van der" userId="7071751e-8507-462b-863d-5bb5459a0324" providerId="ADAL" clId="{A19BD087-AB1A-4F56-A3EC-EF22584A16DE}" dt="2024-09-24T09:25:30.923" v="485" actId="5793"/>
          <ac:spMkLst>
            <pc:docMk/>
            <pc:sldMk cId="983759555" sldId="305"/>
            <ac:spMk id="7" creationId="{82541082-B034-16D5-34D3-00AC3DBD5954}"/>
          </ac:spMkLst>
        </pc:spChg>
        <pc:picChg chg="del">
          <ac:chgData name="Linden, M van der" userId="7071751e-8507-462b-863d-5bb5459a0324" providerId="ADAL" clId="{A19BD087-AB1A-4F56-A3EC-EF22584A16DE}" dt="2024-09-24T09:25:06.008" v="478" actId="478"/>
          <ac:picMkLst>
            <pc:docMk/>
            <pc:sldMk cId="983759555" sldId="305"/>
            <ac:picMk id="4" creationId="{395D8F08-5DEB-C033-8CF8-6C7B1100C9CC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  <pc:spChg chg="mod">
          <ac:chgData name="Linden, M van der" userId="7071751e-8507-462b-863d-5bb5459a0324" providerId="ADAL" clId="{A19BD087-AB1A-4F56-A3EC-EF22584A16DE}" dt="2024-09-24T09:20:22.247" v="384" actId="20577"/>
          <ac:spMkLst>
            <pc:docMk/>
            <pc:sldMk cId="838850443" sldId="309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A19BD087-AB1A-4F56-A3EC-EF22584A16DE}" dt="2024-09-24T09:20:37.170" v="385" actId="478"/>
          <ac:picMkLst>
            <pc:docMk/>
            <pc:sldMk cId="838850443" sldId="309"/>
            <ac:picMk id="3" creationId="{6F81B8B0-6328-D2DB-25E0-AAB562D819A2}"/>
          </ac:picMkLst>
        </pc:picChg>
        <pc:picChg chg="add mod ord">
          <ac:chgData name="Linden, M van der" userId="7071751e-8507-462b-863d-5bb5459a0324" providerId="ADAL" clId="{A19BD087-AB1A-4F56-A3EC-EF22584A16DE}" dt="2024-09-24T09:32:24.154" v="503" actId="166"/>
          <ac:picMkLst>
            <pc:docMk/>
            <pc:sldMk cId="838850443" sldId="309"/>
            <ac:picMk id="5" creationId="{9507FFEB-06AC-4F6F-94E3-09D58408BB83}"/>
          </ac:picMkLst>
        </pc:picChg>
        <pc:picChg chg="add del mod">
          <ac:chgData name="Linden, M van der" userId="7071751e-8507-462b-863d-5bb5459a0324" providerId="ADAL" clId="{A19BD087-AB1A-4F56-A3EC-EF22584A16DE}" dt="2024-09-24T09:32:05.447" v="498" actId="478"/>
          <ac:picMkLst>
            <pc:docMk/>
            <pc:sldMk cId="838850443" sldId="309"/>
            <ac:picMk id="7" creationId="{4D9E7ECB-102B-C730-1F07-5EE71DFC5B9C}"/>
          </ac:picMkLst>
        </pc:picChg>
        <pc:picChg chg="add mod">
          <ac:chgData name="Linden, M van der" userId="7071751e-8507-462b-863d-5bb5459a0324" providerId="ADAL" clId="{A19BD087-AB1A-4F56-A3EC-EF22584A16DE}" dt="2024-09-24T09:32:18.381" v="502" actId="1076"/>
          <ac:picMkLst>
            <pc:docMk/>
            <pc:sldMk cId="838850443" sldId="309"/>
            <ac:picMk id="9" creationId="{B80BFDEF-8219-4EAF-1360-54672B764810}"/>
          </ac:picMkLst>
        </pc:picChg>
        <pc:picChg chg="del">
          <ac:chgData name="Linden, M van der" userId="7071751e-8507-462b-863d-5bb5459a0324" providerId="ADAL" clId="{A19BD087-AB1A-4F56-A3EC-EF22584A16DE}" dt="2024-09-24T09:19:12.736" v="364" actId="478"/>
          <ac:picMkLst>
            <pc:docMk/>
            <pc:sldMk cId="838850443" sldId="309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BD087-AB1A-4F56-A3EC-EF22584A16DE}" dt="2024-09-24T09:19:27.715" v="369" actId="478"/>
          <ac:picMkLst>
            <pc:docMk/>
            <pc:sldMk cId="838850443" sldId="309"/>
            <ac:picMk id="25" creationId="{EDA0986C-B2F9-9E80-C27E-4D2E002059AB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  <pc:spChg chg="mod">
          <ac:chgData name="Linden, M van der" userId="7071751e-8507-462b-863d-5bb5459a0324" providerId="ADAL" clId="{A19BD087-AB1A-4F56-A3EC-EF22584A16DE}" dt="2024-09-24T09:27:14.190" v="488" actId="20577"/>
          <ac:spMkLst>
            <pc:docMk/>
            <pc:sldMk cId="1393335028" sldId="310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A19BD087-AB1A-4F56-A3EC-EF22584A16DE}" dt="2024-09-24T09:22:25.341" v="415" actId="478"/>
          <ac:spMkLst>
            <pc:docMk/>
            <pc:sldMk cId="1393335028" sldId="310"/>
            <ac:spMk id="4" creationId="{637126FA-B43D-E61E-7E31-D4A339FD67AE}"/>
          </ac:spMkLst>
        </pc:spChg>
        <pc:spChg chg="add mod">
          <ac:chgData name="Linden, M van der" userId="7071751e-8507-462b-863d-5bb5459a0324" providerId="ADAL" clId="{A19BD087-AB1A-4F56-A3EC-EF22584A16DE}" dt="2024-09-24T09:24:10.345" v="449" actId="20577"/>
          <ac:spMkLst>
            <pc:docMk/>
            <pc:sldMk cId="1393335028" sldId="310"/>
            <ac:spMk id="5" creationId="{DF295A1D-8F83-036B-8F00-A3BD2DC89952}"/>
          </ac:spMkLst>
        </pc:spChg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  <pc:spChg chg="del mod">
          <ac:chgData name="Linden, M van der" userId="7071751e-8507-462b-863d-5bb5459a0324" providerId="ADAL" clId="{A19BD087-AB1A-4F56-A3EC-EF22584A16DE}" dt="2024-09-24T09:31:08.192" v="492" actId="478"/>
          <ac:spMkLst>
            <pc:docMk/>
            <pc:sldMk cId="3640954474" sldId="311"/>
            <ac:spMk id="7" creationId="{82541082-B034-16D5-34D3-00AC3DBD5954}"/>
          </ac:spMkLst>
        </pc:spChg>
        <pc:picChg chg="add mod">
          <ac:chgData name="Linden, M van der" userId="7071751e-8507-462b-863d-5bb5459a0324" providerId="ADAL" clId="{A19BD087-AB1A-4F56-A3EC-EF22584A16DE}" dt="2024-09-24T09:31:25.037" v="497" actId="1076"/>
          <ac:picMkLst>
            <pc:docMk/>
            <pc:sldMk cId="3640954474" sldId="311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4:32.746" v="508" actId="14100"/>
          <ac:picMkLst>
            <pc:docMk/>
            <pc:sldMk cId="3640954474" sldId="311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4:53.577" v="513" actId="14100"/>
          <ac:picMkLst>
            <pc:docMk/>
            <pc:sldMk cId="3640954474" sldId="311"/>
            <ac:picMk id="9" creationId="{77321647-B012-A43E-FE5A-A4C90C281338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  <pc:spChg chg="mod">
          <ac:chgData name="Linden, M van der" userId="7071751e-8507-462b-863d-5bb5459a0324" providerId="ADAL" clId="{A19BD087-AB1A-4F56-A3EC-EF22584A16DE}" dt="2024-09-24T09:41:12.446" v="542" actId="20577"/>
          <ac:spMkLst>
            <pc:docMk/>
            <pc:sldMk cId="778015011" sldId="312"/>
            <ac:spMk id="2" creationId="{FC024334-2AFE-21C6-CB4E-75CCA617D62E}"/>
          </ac:spMkLst>
        </pc:spChg>
        <pc:picChg chg="del">
          <ac:chgData name="Linden, M van der" userId="7071751e-8507-462b-863d-5bb5459a0324" providerId="ADAL" clId="{A19BD087-AB1A-4F56-A3EC-EF22584A16DE}" dt="2024-09-24T09:38:58.763" v="516" actId="478"/>
          <ac:picMkLst>
            <pc:docMk/>
            <pc:sldMk cId="778015011" sldId="312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9:16.232" v="521" actId="14100"/>
          <ac:picMkLst>
            <pc:docMk/>
            <pc:sldMk cId="778015011" sldId="312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09:39:22.404" v="522" actId="478"/>
          <ac:picMkLst>
            <pc:docMk/>
            <pc:sldMk cId="778015011" sldId="312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9:48.182" v="528" actId="14100"/>
          <ac:picMkLst>
            <pc:docMk/>
            <pc:sldMk cId="778015011" sldId="312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41:16.773" v="543" actId="478"/>
          <ac:picMkLst>
            <pc:docMk/>
            <pc:sldMk cId="778015011" sldId="312"/>
            <ac:picMk id="9" creationId="{77321647-B012-A43E-FE5A-A4C90C281338}"/>
          </ac:picMkLst>
        </pc:picChg>
        <pc:picChg chg="add mod">
          <ac:chgData name="Linden, M van der" userId="7071751e-8507-462b-863d-5bb5459a0324" providerId="ADAL" clId="{A19BD087-AB1A-4F56-A3EC-EF22584A16DE}" dt="2024-09-24T09:43:04.660" v="558" actId="1076"/>
          <ac:picMkLst>
            <pc:docMk/>
            <pc:sldMk cId="778015011" sldId="312"/>
            <ac:picMk id="11" creationId="{A04595C2-7D45-AA23-BC04-D597C5107598}"/>
          </ac:picMkLst>
        </pc:picChg>
        <pc:picChg chg="add mod">
          <ac:chgData name="Linden, M van der" userId="7071751e-8507-462b-863d-5bb5459a0324" providerId="ADAL" clId="{A19BD087-AB1A-4F56-A3EC-EF22584A16DE}" dt="2024-09-24T09:43:01.292" v="557" actId="14100"/>
          <ac:picMkLst>
            <pc:docMk/>
            <pc:sldMk cId="778015011" sldId="312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  <pc:picChg chg="add mod ord">
          <ac:chgData name="Linden, M van der" userId="7071751e-8507-462b-863d-5bb5459a0324" providerId="ADAL" clId="{A19BD087-AB1A-4F56-A3EC-EF22584A16DE}" dt="2024-09-24T09:50:44.207" v="572" actId="166"/>
          <ac:picMkLst>
            <pc:docMk/>
            <pc:sldMk cId="492805998" sldId="313"/>
            <ac:picMk id="4" creationId="{F45DECBC-AADC-87A6-31FF-D66676D8046D}"/>
          </ac:picMkLst>
        </pc:picChg>
        <pc:picChg chg="mod ord">
          <ac:chgData name="Linden, M van der" userId="7071751e-8507-462b-863d-5bb5459a0324" providerId="ADAL" clId="{A19BD087-AB1A-4F56-A3EC-EF22584A16DE}" dt="2024-09-24T09:50:51.257" v="575" actId="14100"/>
          <ac:picMkLst>
            <pc:docMk/>
            <pc:sldMk cId="492805998" sldId="313"/>
            <ac:picMk id="5" creationId="{85616A82-B996-1E13-5BCB-D8E43C550FA2}"/>
          </ac:picMkLst>
        </pc:picChg>
        <pc:picChg chg="add mod">
          <ac:chgData name="Linden, M van der" userId="7071751e-8507-462b-863d-5bb5459a0324" providerId="ADAL" clId="{A19BD087-AB1A-4F56-A3EC-EF22584A16DE}" dt="2024-09-24T09:51:14.223" v="580" actId="14100"/>
          <ac:picMkLst>
            <pc:docMk/>
            <pc:sldMk cId="492805998" sldId="313"/>
            <ac:picMk id="7" creationId="{C9816A36-A9AA-50FA-3A6C-B5532E43F3C2}"/>
          </ac:picMkLst>
        </pc:picChg>
        <pc:picChg chg="del">
          <ac:chgData name="Linden, M van der" userId="7071751e-8507-462b-863d-5bb5459a0324" providerId="ADAL" clId="{A19BD087-AB1A-4F56-A3EC-EF22584A16DE}" dt="2024-09-24T09:50:33.762" v="568" actId="478"/>
          <ac:picMkLst>
            <pc:docMk/>
            <pc:sldMk cId="492805998" sldId="313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50:04.986" v="560" actId="478"/>
          <ac:picMkLst>
            <pc:docMk/>
            <pc:sldMk cId="492805998" sldId="313"/>
            <ac:picMk id="11" creationId="{A04595C2-7D45-AA23-BC04-D597C5107598}"/>
          </ac:picMkLst>
        </pc:picChg>
        <pc:picChg chg="del">
          <ac:chgData name="Linden, M van der" userId="7071751e-8507-462b-863d-5bb5459a0324" providerId="ADAL" clId="{A19BD087-AB1A-4F56-A3EC-EF22584A16DE}" dt="2024-09-24T09:50:05.889" v="561" actId="478"/>
          <ac:picMkLst>
            <pc:docMk/>
            <pc:sldMk cId="492805998" sldId="313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10-11T06:35:41.939" v="849" actId="255"/>
        <pc:sldMkLst>
          <pc:docMk/>
          <pc:sldMk cId="586310356" sldId="314"/>
        </pc:sldMkLst>
        <pc:spChg chg="mod">
          <ac:chgData name="Linden, M van der" userId="7071751e-8507-462b-863d-5bb5459a0324" providerId="ADAL" clId="{A19BD087-AB1A-4F56-A3EC-EF22584A16DE}" dt="2024-09-24T10:59:02.940" v="591" actId="20577"/>
          <ac:spMkLst>
            <pc:docMk/>
            <pc:sldMk cId="586310356" sldId="31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10-11T06:35:41.939" v="849" actId="255"/>
          <ac:spMkLst>
            <pc:docMk/>
            <pc:sldMk cId="586310356" sldId="314"/>
            <ac:spMk id="3" creationId="{795C926A-F1B0-7353-39FA-78C755753CF2}"/>
          </ac:spMkLst>
        </pc:spChg>
        <pc:picChg chg="del">
          <ac:chgData name="Linden, M van der" userId="7071751e-8507-462b-863d-5bb5459a0324" providerId="ADAL" clId="{A19BD087-AB1A-4F56-A3EC-EF22584A16DE}" dt="2024-09-24T10:59:05.193" v="592" actId="478"/>
          <ac:picMkLst>
            <pc:docMk/>
            <pc:sldMk cId="586310356" sldId="314"/>
            <ac:picMk id="4" creationId="{F45DECBC-AADC-87A6-31FF-D66676D8046D}"/>
          </ac:picMkLst>
        </pc:picChg>
        <pc:picChg chg="del">
          <ac:chgData name="Linden, M van der" userId="7071751e-8507-462b-863d-5bb5459a0324" providerId="ADAL" clId="{A19BD087-AB1A-4F56-A3EC-EF22584A16DE}" dt="2024-09-24T10:59:07.637" v="594" actId="478"/>
          <ac:picMkLst>
            <pc:docMk/>
            <pc:sldMk cId="586310356" sldId="314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10:59:06.850" v="593" actId="478"/>
          <ac:picMkLst>
            <pc:docMk/>
            <pc:sldMk cId="586310356" sldId="314"/>
            <ac:picMk id="7" creationId="{C9816A36-A9AA-50FA-3A6C-B5532E43F3C2}"/>
          </ac:picMkLst>
        </pc:picChg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Formulieren</a:t>
          </a:r>
          <a:endParaRPr lang="en-US" dirty="0"/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Oefening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Opdrachten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SmartPhone</a:t>
          </a:r>
          <a:r>
            <a:rPr lang="en-US" dirty="0"/>
            <a:t> </a:t>
          </a:r>
          <a:r>
            <a:rPr lang="en-US" dirty="0" err="1"/>
            <a:t>bestelpage</a:t>
          </a:r>
          <a:r>
            <a:rPr lang="en-US" dirty="0"/>
            <a:t> </a:t>
          </a:r>
          <a:r>
            <a:rPr lang="en-US" dirty="0" err="1"/>
            <a:t>voor</a:t>
          </a:r>
          <a:r>
            <a:rPr lang="en-US" dirty="0"/>
            <a:t> smartphones4u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27046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Formulieren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Oefening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Opdrachten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SmartPhone</a:t>
          </a:r>
          <a:r>
            <a:rPr lang="en-US" sz="2200" kern="1200" dirty="0"/>
            <a:t> </a:t>
          </a:r>
          <a:r>
            <a:rPr lang="en-US" sz="2200" kern="1200" dirty="0" err="1"/>
            <a:t>bestelpage</a:t>
          </a:r>
          <a:r>
            <a:rPr lang="en-US" sz="2200" kern="1200" dirty="0"/>
            <a:t> </a:t>
          </a:r>
          <a:r>
            <a:rPr lang="en-US" sz="2200" kern="1200" dirty="0" err="1"/>
            <a:t>voor</a:t>
          </a:r>
          <a:r>
            <a:rPr lang="en-US" sz="2200" kern="1200" dirty="0"/>
            <a:t> smartphones4u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11-10-2024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Verwerken van het formulier</a:t>
            </a:r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655A740D-915C-9826-F752-B5595729B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110" y="1267212"/>
            <a:ext cx="3867690" cy="2962688"/>
          </a:xfrm>
          <a:prstGeom prst="rect">
            <a:avLst/>
          </a:prstGeom>
        </p:spPr>
      </p:pic>
      <p:pic>
        <p:nvPicPr>
          <p:cNvPr id="6" name="Afbeelding 5" descr="Afbeelding met tekst, Lettertype, algebra, begeleiding&#10;&#10;Automatisch gegenereerde beschrijving">
            <a:extLst>
              <a:ext uri="{FF2B5EF4-FFF2-40B4-BE49-F238E27FC236}">
                <a16:creationId xmlns:a16="http://schemas.microsoft.com/office/drawing/2014/main" id="{8F2728EF-B6BC-43FB-27B2-F1DD72252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363" y="4555181"/>
            <a:ext cx="3715168" cy="1563397"/>
          </a:xfrm>
          <a:prstGeom prst="rect">
            <a:avLst/>
          </a:prstGeom>
        </p:spPr>
      </p:pic>
      <p:pic>
        <p:nvPicPr>
          <p:cNvPr id="9" name="Afbeelding 8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77321647-B012-A43E-FE5A-A4C90C281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633" y="1690688"/>
            <a:ext cx="6320101" cy="42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 err="1"/>
              <a:t>Sanitize</a:t>
            </a:r>
            <a:r>
              <a:rPr lang="nl-NL" sz="4000" dirty="0"/>
              <a:t> data</a:t>
            </a:r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85616A82-B996-1E13-5BCB-D8E43C550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340" y="365124"/>
            <a:ext cx="3622056" cy="3471137"/>
          </a:xfrm>
          <a:prstGeom prst="rect">
            <a:avLst/>
          </a:prstGeom>
        </p:spPr>
      </p:pic>
      <p:pic>
        <p:nvPicPr>
          <p:cNvPr id="8" name="Afbeelding 7" descr="Afbeelding met tekst, schermopname, Lettertype, Rechthoek&#10;&#10;Automatisch gegenereerde beschrijving">
            <a:extLst>
              <a:ext uri="{FF2B5EF4-FFF2-40B4-BE49-F238E27FC236}">
                <a16:creationId xmlns:a16="http://schemas.microsoft.com/office/drawing/2014/main" id="{489CD726-804C-C53A-A261-9ABE11ED2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792" y="3966588"/>
            <a:ext cx="4599304" cy="1325563"/>
          </a:xfrm>
          <a:prstGeom prst="rect">
            <a:avLst/>
          </a:prstGeom>
        </p:spPr>
      </p:pic>
      <p:pic>
        <p:nvPicPr>
          <p:cNvPr id="11" name="Afbeelding 10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A04595C2-7D45-AA23-BC04-D597C5107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14" y="2483794"/>
            <a:ext cx="6630374" cy="3471137"/>
          </a:xfrm>
          <a:prstGeom prst="rect">
            <a:avLst/>
          </a:prstGeom>
        </p:spPr>
      </p:pic>
      <p:pic>
        <p:nvPicPr>
          <p:cNvPr id="13" name="Afbeelding 12" descr="Afbeelding met tekst, Lettertype, schermopname, lijn&#10;&#10;Automatisch gegenereerde beschrijving">
            <a:extLst>
              <a:ext uri="{FF2B5EF4-FFF2-40B4-BE49-F238E27FC236}">
                <a16:creationId xmlns:a16="http://schemas.microsoft.com/office/drawing/2014/main" id="{E01D5B72-8B3A-5E69-7E9A-BD3B1ABCA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00" y="1501558"/>
            <a:ext cx="6551864" cy="87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1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 err="1"/>
              <a:t>Sanitize</a:t>
            </a:r>
            <a:r>
              <a:rPr lang="nl-NL" sz="4000" dirty="0"/>
              <a:t> data</a:t>
            </a:r>
          </a:p>
        </p:txBody>
      </p:sp>
      <p:pic>
        <p:nvPicPr>
          <p:cNvPr id="4" name="Afbeelding 3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F45DECBC-AADC-87A6-31FF-D66676D8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4707"/>
            <a:ext cx="9564435" cy="3591426"/>
          </a:xfrm>
          <a:prstGeom prst="rect">
            <a:avLst/>
          </a:prstGeom>
        </p:spPr>
      </p:pic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85616A82-B996-1E13-5BCB-D8E43C550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384" y="3341589"/>
            <a:ext cx="4093108" cy="3151286"/>
          </a:xfrm>
          <a:prstGeom prst="rect">
            <a:avLst/>
          </a:prstGeom>
        </p:spPr>
      </p:pic>
      <p:pic>
        <p:nvPicPr>
          <p:cNvPr id="7" name="Afbeelding 6" descr="Afbeelding met tekst, Lettertype, schermopname, wit&#10;&#10;Automatisch gegenereerde beschrijving">
            <a:extLst>
              <a:ext uri="{FF2B5EF4-FFF2-40B4-BE49-F238E27FC236}">
                <a16:creationId xmlns:a16="http://schemas.microsoft.com/office/drawing/2014/main" id="{C9816A36-A9AA-50FA-3A6C-B5532E43F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042213"/>
            <a:ext cx="4811603" cy="145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05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Opdrachten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95C926A-F1B0-7353-39FA-78C755753CF2}"/>
              </a:ext>
            </a:extLst>
          </p:cNvPr>
          <p:cNvSpPr txBox="1"/>
          <p:nvPr/>
        </p:nvSpPr>
        <p:spPr>
          <a:xfrm>
            <a:off x="1032717" y="1329741"/>
            <a:ext cx="70352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/>
              <a:t>Maak presentatie na!</a:t>
            </a:r>
          </a:p>
          <a:p>
            <a:endParaRPr lang="nl-NL" sz="3600" dirty="0"/>
          </a:p>
          <a:p>
            <a:r>
              <a:rPr lang="nl-NL" sz="3600" dirty="0"/>
              <a:t>Boek Bladzijde 115 </a:t>
            </a:r>
          </a:p>
          <a:p>
            <a:endParaRPr lang="nl-NL" sz="3600" dirty="0"/>
          </a:p>
          <a:p>
            <a:r>
              <a:rPr lang="nl-NL" sz="3600" dirty="0"/>
              <a:t>7.6 Opdrachten (alleen formulier maken en ingevulde waardes tonen en uitrekenen!)</a:t>
            </a:r>
          </a:p>
          <a:p>
            <a:r>
              <a:rPr lang="nl-NL" sz="3600" dirty="0"/>
              <a:t>Geen validatie </a:t>
            </a:r>
          </a:p>
          <a:p>
            <a:endParaRPr lang="nl-NL" sz="3600" dirty="0"/>
          </a:p>
          <a:p>
            <a:r>
              <a:rPr lang="nl-NL" sz="3600" dirty="0"/>
              <a:t>Opdracht 1, 2,  4, 3</a:t>
            </a:r>
          </a:p>
        </p:txBody>
      </p:sp>
    </p:spTree>
    <p:extLst>
      <p:ext uri="{BB962C8B-B14F-4D97-AF65-F5344CB8AC3E}">
        <p14:creationId xmlns:p14="http://schemas.microsoft.com/office/powerpoint/2010/main" val="58631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92260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Formulieren</a:t>
            </a:r>
            <a:br>
              <a:rPr lang="nl-NL" dirty="0"/>
            </a:br>
            <a:r>
              <a:rPr lang="nl-NL" dirty="0"/>
              <a:t>deel 1</a:t>
            </a:r>
          </a:p>
        </p:txBody>
      </p:sp>
      <p:pic>
        <p:nvPicPr>
          <p:cNvPr id="7" name="Afbeelding 6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77490F4D-1E5B-FAE0-1AB6-E01B73774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34" y="592494"/>
            <a:ext cx="7082186" cy="56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D100F38-08A3-6FCE-19F4-1821274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Formulierelementen</a:t>
            </a:r>
          </a:p>
        </p:txBody>
      </p:sp>
      <p:sp>
        <p:nvSpPr>
          <p:cNvPr id="8" name="Tijdelijke aanduiding voor inhoud 6">
            <a:extLst>
              <a:ext uri="{FF2B5EF4-FFF2-40B4-BE49-F238E27FC236}">
                <a16:creationId xmlns:a16="http://schemas.microsoft.com/office/drawing/2014/main" id="{BB44C11A-D605-88C1-1E89-6E0E5A1D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Tekstvak (</a:t>
            </a:r>
            <a:r>
              <a:rPr lang="nl-NL" dirty="0" err="1"/>
              <a:t>textfield</a:t>
            </a:r>
            <a:r>
              <a:rPr lang="nl-NL" dirty="0"/>
              <a:t> of </a:t>
            </a:r>
            <a:r>
              <a:rPr lang="nl-NL" dirty="0" err="1"/>
              <a:t>textarea</a:t>
            </a:r>
            <a:r>
              <a:rPr lang="nl-NL" dirty="0"/>
              <a:t>)</a:t>
            </a:r>
          </a:p>
          <a:p>
            <a:r>
              <a:rPr lang="nl-NL" dirty="0" err="1"/>
              <a:t>Aanvinkrondje</a:t>
            </a:r>
            <a:r>
              <a:rPr lang="nl-NL" dirty="0"/>
              <a:t> (radiobutton)</a:t>
            </a:r>
          </a:p>
          <a:p>
            <a:r>
              <a:rPr lang="nl-NL" dirty="0" err="1"/>
              <a:t>Aanvinkvakje</a:t>
            </a:r>
            <a:r>
              <a:rPr lang="nl-NL" dirty="0"/>
              <a:t> (checkbox)</a:t>
            </a:r>
          </a:p>
          <a:p>
            <a:r>
              <a:rPr lang="nl-NL" dirty="0"/>
              <a:t>Verzendbutton (</a:t>
            </a:r>
            <a:r>
              <a:rPr lang="nl-NL" dirty="0" err="1"/>
              <a:t>submit</a:t>
            </a:r>
            <a:r>
              <a:rPr lang="nl-NL" dirty="0"/>
              <a:t> button)</a:t>
            </a:r>
          </a:p>
          <a:p>
            <a:endParaRPr lang="nl-NL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Afbeelding 8" descr="T:\Projecten\Tweede fase\Programmeermodules\PHP7 en MySQL\nieuwe afbeeldingen\deel 2 -muv h9\hoofdstuk 7\p38.png">
            <a:extLst>
              <a:ext uri="{FF2B5EF4-FFF2-40B4-BE49-F238E27FC236}">
                <a16:creationId xmlns:a16="http://schemas.microsoft.com/office/drawing/2014/main" id="{9D85D701-7122-06CA-8E1A-C3D1AEC56A51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75" y="4365104"/>
            <a:ext cx="4286250" cy="2139950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660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formulier met </a:t>
            </a:r>
            <a:r>
              <a:rPr lang="nl-NL" dirty="0" err="1"/>
              <a:t>html-code</a:t>
            </a:r>
            <a:endParaRPr lang="nl-NL" dirty="0"/>
          </a:p>
        </p:txBody>
      </p:sp>
      <p:pic>
        <p:nvPicPr>
          <p:cNvPr id="23" name="Afbeelding 2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4836EFA3-9F5E-03A0-9045-CA76F24D5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31" y="1424860"/>
            <a:ext cx="8459381" cy="5182323"/>
          </a:xfrm>
          <a:prstGeom prst="rect">
            <a:avLst/>
          </a:prstGeom>
        </p:spPr>
      </p:pic>
      <p:pic>
        <p:nvPicPr>
          <p:cNvPr id="25" name="Afbeelding 24" descr="Afbeelding met tekst, schermopname, lijn, Lettertype&#10;&#10;Automatisch gegenereerde beschrijving">
            <a:extLst>
              <a:ext uri="{FF2B5EF4-FFF2-40B4-BE49-F238E27FC236}">
                <a16:creationId xmlns:a16="http://schemas.microsoft.com/office/drawing/2014/main" id="{EDA0986C-B2F9-9E80-C27E-4D2E00205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776" y="1525477"/>
            <a:ext cx="4797941" cy="308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4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formulier opgemaakt met bootstrap(</a:t>
            </a:r>
            <a:r>
              <a:rPr lang="nl-NL" dirty="0" err="1"/>
              <a:t>nice</a:t>
            </a:r>
            <a:r>
              <a:rPr lang="nl-NL" dirty="0"/>
              <a:t>)</a:t>
            </a:r>
          </a:p>
        </p:txBody>
      </p:sp>
      <p:pic>
        <p:nvPicPr>
          <p:cNvPr id="9" name="Afbeelding 8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B80BFDEF-8219-4EAF-1360-54672B764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680" y="1421000"/>
            <a:ext cx="9135750" cy="4896533"/>
          </a:xfrm>
          <a:prstGeom prst="rect">
            <a:avLst/>
          </a:prstGeom>
        </p:spPr>
      </p:pic>
      <p:pic>
        <p:nvPicPr>
          <p:cNvPr id="5" name="Afbeelding 4" descr="Afbeelding met tekst, schermopname, lijn, Lettertype&#10;&#10;Automatisch gegenereerde beschrijving">
            <a:extLst>
              <a:ext uri="{FF2B5EF4-FFF2-40B4-BE49-F238E27FC236}">
                <a16:creationId xmlns:a16="http://schemas.microsoft.com/office/drawing/2014/main" id="{9507FFEB-06AC-4F6F-94E3-09D58408B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931" y="1526994"/>
            <a:ext cx="4382363" cy="190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5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Verwerken van een formulier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37126FA-B43D-E61E-7E31-D4A339FD67AE}"/>
              </a:ext>
            </a:extLst>
          </p:cNvPr>
          <p:cNvSpPr txBox="1"/>
          <p:nvPr/>
        </p:nvSpPr>
        <p:spPr>
          <a:xfrm>
            <a:off x="929951" y="1620381"/>
            <a:ext cx="6096000" cy="388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Manier 1 van een formulier versturen (liever niet)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nl-NL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Formulierdata zichtbaar in de URL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&lt;form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method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=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CE7B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"get"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action=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CE7B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""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&lt;/form&gt;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rgbClr val="0000E6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6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Verwerken van het formulier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F295A1D-8F83-036B-8F00-A3BD2DC89952}"/>
              </a:ext>
            </a:extLst>
          </p:cNvPr>
          <p:cNvSpPr txBox="1"/>
          <p:nvPr/>
        </p:nvSpPr>
        <p:spPr>
          <a:xfrm>
            <a:off x="1082351" y="1567542"/>
            <a:ext cx="942391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Manier 2 van een formulier versturen (liever wel </a:t>
            </a:r>
            <a:r>
              <a:rPr lang="nl-NL" sz="2800" dirty="0">
                <a:sym typeface="Wingdings" panose="05000000000000000000" pitchFamily="2" charset="2"/>
              </a:rPr>
              <a:t>)</a:t>
            </a:r>
            <a:endParaRPr lang="nl-NL" sz="2800" dirty="0"/>
          </a:p>
          <a:p>
            <a:pPr lvl="1"/>
            <a:r>
              <a:rPr lang="nl-NL" sz="2800" dirty="0"/>
              <a:t>POST</a:t>
            </a:r>
          </a:p>
          <a:p>
            <a:pPr lvl="2"/>
            <a:r>
              <a:rPr lang="nl-NL" sz="2800" dirty="0"/>
              <a:t>Formulierdata onzichtbaar</a:t>
            </a:r>
          </a:p>
          <a:p>
            <a:pPr lvl="1"/>
            <a:endParaRPr lang="nl-NL" dirty="0"/>
          </a:p>
          <a:p>
            <a:pPr marL="0" indent="0">
              <a:buNone/>
            </a:pP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&lt;form </a:t>
            </a:r>
            <a:r>
              <a:rPr lang="nl-NL" sz="2400" dirty="0" err="1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method</a:t>
            </a:r>
            <a:r>
              <a:rPr lang="nl-NL" sz="2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"post"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400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action=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marL="0" indent="0">
              <a:buNone/>
            </a:pP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39333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Verwerken van het formulier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82541082-B034-16D5-34D3-00AC3DBD5954}"/>
              </a:ext>
            </a:extLst>
          </p:cNvPr>
          <p:cNvSpPr txBox="1"/>
          <p:nvPr/>
        </p:nvSpPr>
        <p:spPr>
          <a:xfrm>
            <a:off x="2498271" y="1770254"/>
            <a:ext cx="7662765" cy="369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Bij het verwerken van de inhoud </a:t>
            </a: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eerst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kijken of het formulier verstuurd 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&lt;?</a:t>
            </a:r>
            <a:r>
              <a:rPr kumimoji="0" lang="nl-NL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php</a:t>
            </a:r>
            <a:endParaRPr kumimoji="0" lang="nl-NL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</a:t>
            </a:r>
            <a:r>
              <a:rPr kumimoji="0" lang="nl-NL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nl-NL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isset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srgbClr val="6D320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$_POST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srgbClr val="CE7B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'verzenden'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]))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srgbClr val="0000E6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echo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srgbClr val="CE7B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"Het formulier is verzonden!"</a:t>
            </a: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9837595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4" ma:contentTypeDescription="Een nieuw document maken." ma:contentTypeScope="" ma:versionID="2355233cdd68f1fd090ad36cb57e7d66">
  <xsd:schema xmlns:xsd="http://www.w3.org/2001/XMLSchema" xmlns:xs="http://www.w3.org/2001/XMLSchema" xmlns:p="http://schemas.microsoft.com/office/2006/metadata/properties" xmlns:ns2="714bac2d-1fdd-40e1-86c3-3a2b14296c7f" targetNamespace="http://schemas.microsoft.com/office/2006/metadata/properties" ma:root="true" ma:fieldsID="40c0b752949403f9949501062ce7c4ba" ns2:_="">
    <xsd:import namespace="714bac2d-1fdd-40e1-86c3-3a2b14296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32805F-FE18-47AA-9248-B65AAD1617A1}"/>
</file>

<file path=customXml/itemProps2.xml><?xml version="1.0" encoding="utf-8"?>
<ds:datastoreItem xmlns:ds="http://schemas.openxmlformats.org/officeDocument/2006/customXml" ds:itemID="{4719FA5E-A96F-40A9-A45E-A6DC7CB20DD2}"/>
</file>

<file path=customXml/itemProps3.xml><?xml version="1.0" encoding="utf-8"?>
<ds:datastoreItem xmlns:ds="http://schemas.openxmlformats.org/officeDocument/2006/customXml" ds:itemID="{E2457E31-DD3B-48D5-A311-06DACB30D231}"/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199</Words>
  <Application>Microsoft Office PowerPoint</Application>
  <PresentationFormat>Breedbeeld</PresentationFormat>
  <Paragraphs>51</Paragraphs>
  <Slides>13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Courier New</vt:lpstr>
      <vt:lpstr>Wingdings</vt:lpstr>
      <vt:lpstr>Kantoorthema</vt:lpstr>
      <vt:lpstr>Welkom bij</vt:lpstr>
      <vt:lpstr>Wat gaan we doen deze week?</vt:lpstr>
      <vt:lpstr>Formulieren deel 1</vt:lpstr>
      <vt:lpstr>Formulierelementen</vt:lpstr>
      <vt:lpstr>Het formulier met html-code</vt:lpstr>
      <vt:lpstr>Het formulier opgemaakt met bootstrap(nice)</vt:lpstr>
      <vt:lpstr>Verwerken van een formulier</vt:lpstr>
      <vt:lpstr>Verwerken van het formulier</vt:lpstr>
      <vt:lpstr>Verwerken van het formulier</vt:lpstr>
      <vt:lpstr>Verwerken van het formulier</vt:lpstr>
      <vt:lpstr>Sanitize data</vt:lpstr>
      <vt:lpstr>Sanitize data</vt:lpstr>
      <vt:lpstr>Opdrachten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2024-10-11T06:35:50Z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</Properties>
</file>