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300" r:id="rId5"/>
    <p:sldId id="301" r:id="rId6"/>
    <p:sldId id="309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5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5645-6497-4588-B18E-5C2174589A64}" v="17" dt="2024-11-08T10:36:0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85775645-6497-4588-B18E-5C2174589A64}"/>
    <pc:docChg chg="custSel delSld modSld">
      <pc:chgData name="Linden, M van der" userId="7071751e-8507-462b-863d-5bb5459a0324" providerId="ADAL" clId="{85775645-6497-4588-B18E-5C2174589A64}" dt="2024-11-08T10:36:04.650" v="78" actId="20577"/>
      <pc:docMkLst>
        <pc:docMk/>
      </pc:docMkLst>
      <pc:sldChg chg="modSp">
        <pc:chgData name="Linden, M van der" userId="7071751e-8507-462b-863d-5bb5459a0324" providerId="ADAL" clId="{85775645-6497-4588-B18E-5C2174589A64}" dt="2024-11-08T10:36:04.650" v="78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85775645-6497-4588-B18E-5C2174589A64}" dt="2024-11-08T10:36:04.650" v="78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85775645-6497-4588-B18E-5C2174589A64}" dt="2024-11-08T10:35:52.760" v="67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85775645-6497-4588-B18E-5C2174589A64}" dt="2024-11-08T10:35:53.644" v="68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85775645-6497-4588-B18E-5C2174589A64}" dt="2024-11-08T10:35:45.228" v="57" actId="47"/>
        <pc:sldMkLst>
          <pc:docMk/>
          <pc:sldMk cId="586310356" sldId="314"/>
        </pc:sldMkLst>
      </pc:sldChg>
      <pc:sldChg chg="addSp delSp modSp mod">
        <pc:chgData name="Linden, M van der" userId="7071751e-8507-462b-863d-5bb5459a0324" providerId="ADAL" clId="{85775645-6497-4588-B18E-5C2174589A64}" dt="2024-11-08T10:30:19.616" v="4" actId="962"/>
        <pc:sldMkLst>
          <pc:docMk/>
          <pc:sldMk cId="368046603" sldId="315"/>
        </pc:sldMkLst>
        <pc:picChg chg="add mod">
          <ac:chgData name="Linden, M van der" userId="7071751e-8507-462b-863d-5bb5459a0324" providerId="ADAL" clId="{85775645-6497-4588-B18E-5C2174589A64}" dt="2024-11-08T10:30:19.616" v="4" actId="962"/>
          <ac:picMkLst>
            <pc:docMk/>
            <pc:sldMk cId="368046603" sldId="315"/>
            <ac:picMk id="4" creationId="{FDB629ED-3AA9-9B71-2A82-FEC4ED4FA7B9}"/>
          </ac:picMkLst>
        </pc:picChg>
        <pc:picChg chg="del">
          <ac:chgData name="Linden, M van der" userId="7071751e-8507-462b-863d-5bb5459a0324" providerId="ADAL" clId="{85775645-6497-4588-B18E-5C2174589A64}" dt="2024-11-08T10:30:06.096" v="0" actId="478"/>
          <ac:picMkLst>
            <pc:docMk/>
            <pc:sldMk cId="368046603" sldId="315"/>
            <ac:picMk id="5" creationId="{88AA9727-29A9-A91A-9C01-F4DD2D24D20A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1:03.529" v="9" actId="1076"/>
        <pc:sldMkLst>
          <pc:docMk/>
          <pc:sldMk cId="1931365940" sldId="316"/>
        </pc:sldMkLst>
        <pc:picChg chg="del">
          <ac:chgData name="Linden, M van der" userId="7071751e-8507-462b-863d-5bb5459a0324" providerId="ADAL" clId="{85775645-6497-4588-B18E-5C2174589A64}" dt="2024-11-08T10:30:32.402" v="5" actId="478"/>
          <ac:picMkLst>
            <pc:docMk/>
            <pc:sldMk cId="1931365940" sldId="316"/>
            <ac:picMk id="4" creationId="{5372FD78-E4A7-ACCC-E8E4-8862D6333006}"/>
          </ac:picMkLst>
        </pc:picChg>
        <pc:picChg chg="add mod">
          <ac:chgData name="Linden, M van der" userId="7071751e-8507-462b-863d-5bb5459a0324" providerId="ADAL" clId="{85775645-6497-4588-B18E-5C2174589A64}" dt="2024-11-08T10:31:03.529" v="9" actId="1076"/>
          <ac:picMkLst>
            <pc:docMk/>
            <pc:sldMk cId="1931365940" sldId="316"/>
            <ac:picMk id="5" creationId="{E8CDF549-849A-1F6F-C956-D80CC7508D32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1:40.829" v="13" actId="962"/>
        <pc:sldMkLst>
          <pc:docMk/>
          <pc:sldMk cId="2561431" sldId="317"/>
        </pc:sldMkLst>
        <pc:picChg chg="del">
          <ac:chgData name="Linden, M van der" userId="7071751e-8507-462b-863d-5bb5459a0324" providerId="ADAL" clId="{85775645-6497-4588-B18E-5C2174589A64}" dt="2024-11-08T10:31:27.355" v="10" actId="478"/>
          <ac:picMkLst>
            <pc:docMk/>
            <pc:sldMk cId="2561431" sldId="317"/>
            <ac:picMk id="3" creationId="{331C3A7F-ADBC-776C-B583-D15B29C1CA3B}"/>
          </ac:picMkLst>
        </pc:picChg>
        <pc:picChg chg="add mod">
          <ac:chgData name="Linden, M van der" userId="7071751e-8507-462b-863d-5bb5459a0324" providerId="ADAL" clId="{85775645-6497-4588-B18E-5C2174589A64}" dt="2024-11-08T10:31:40.829" v="13" actId="962"/>
          <ac:picMkLst>
            <pc:docMk/>
            <pc:sldMk cId="2561431" sldId="317"/>
            <ac:picMk id="4" creationId="{8628D110-D188-08DD-CDE4-C81B6AF22272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2:51.209" v="36" actId="20577"/>
        <pc:sldMkLst>
          <pc:docMk/>
          <pc:sldMk cId="2423278640" sldId="319"/>
        </pc:sldMkLst>
        <pc:spChg chg="mod">
          <ac:chgData name="Linden, M van der" userId="7071751e-8507-462b-863d-5bb5459a0324" providerId="ADAL" clId="{85775645-6497-4588-B18E-5C2174589A64}" dt="2024-11-08T10:32:51.209" v="36" actId="20577"/>
          <ac:spMkLst>
            <pc:docMk/>
            <pc:sldMk cId="2423278640" sldId="319"/>
            <ac:spMk id="3" creationId="{EC364F9C-B3E3-68BD-6E1C-3C42DF7496FB}"/>
          </ac:spMkLst>
        </pc:spChg>
        <pc:picChg chg="add mod">
          <ac:chgData name="Linden, M van der" userId="7071751e-8507-462b-863d-5bb5459a0324" providerId="ADAL" clId="{85775645-6497-4588-B18E-5C2174589A64}" dt="2024-11-08T10:32:35.082" v="18" actId="1076"/>
          <ac:picMkLst>
            <pc:docMk/>
            <pc:sldMk cId="2423278640" sldId="319"/>
            <ac:picMk id="4" creationId="{0B3ECA3C-B3C6-43B0-AFEF-4EB1A75A2202}"/>
          </ac:picMkLst>
        </pc:picChg>
        <pc:picChg chg="del">
          <ac:chgData name="Linden, M van der" userId="7071751e-8507-462b-863d-5bb5459a0324" providerId="ADAL" clId="{85775645-6497-4588-B18E-5C2174589A64}" dt="2024-11-08T10:32:23.263" v="14" actId="478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3:51.243" v="42" actId="14100"/>
        <pc:sldMkLst>
          <pc:docMk/>
          <pc:sldMk cId="4225085068" sldId="320"/>
        </pc:sldMkLst>
        <pc:picChg chg="del">
          <ac:chgData name="Linden, M van der" userId="7071751e-8507-462b-863d-5bb5459a0324" providerId="ADAL" clId="{85775645-6497-4588-B18E-5C2174589A64}" dt="2024-11-08T10:33:35.566" v="37" actId="478"/>
          <ac:picMkLst>
            <pc:docMk/>
            <pc:sldMk cId="4225085068" sldId="320"/>
            <ac:picMk id="3" creationId="{35EB4B17-CD24-6F6C-F13C-ED4C062FABFA}"/>
          </ac:picMkLst>
        </pc:picChg>
        <pc:picChg chg="add mod">
          <ac:chgData name="Linden, M van der" userId="7071751e-8507-462b-863d-5bb5459a0324" providerId="ADAL" clId="{85775645-6497-4588-B18E-5C2174589A64}" dt="2024-11-08T10:33:51.243" v="42" actId="14100"/>
          <ac:picMkLst>
            <pc:docMk/>
            <pc:sldMk cId="4225085068" sldId="320"/>
            <ac:picMk id="4" creationId="{06EB1852-F887-5296-66EC-9E35B36E3ABE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4:24.638" v="47" actId="1076"/>
        <pc:sldMkLst>
          <pc:docMk/>
          <pc:sldMk cId="11443487" sldId="321"/>
        </pc:sldMkLst>
        <pc:picChg chg="del">
          <ac:chgData name="Linden, M van der" userId="7071751e-8507-462b-863d-5bb5459a0324" providerId="ADAL" clId="{85775645-6497-4588-B18E-5C2174589A64}" dt="2024-11-08T10:34:03.617" v="43" actId="478"/>
          <ac:picMkLst>
            <pc:docMk/>
            <pc:sldMk cId="11443487" sldId="321"/>
            <ac:picMk id="3" creationId="{207E3FCF-5B19-FA10-42E1-EFF24764A4B1}"/>
          </ac:picMkLst>
        </pc:picChg>
        <pc:picChg chg="add mod">
          <ac:chgData name="Linden, M van der" userId="7071751e-8507-462b-863d-5bb5459a0324" providerId="ADAL" clId="{85775645-6497-4588-B18E-5C2174589A64}" dt="2024-11-08T10:34:24.638" v="47" actId="1076"/>
          <ac:picMkLst>
            <pc:docMk/>
            <pc:sldMk cId="11443487" sldId="321"/>
            <ac:picMk id="4" creationId="{0F5D53EF-EC79-8FF4-96EB-7030AD4F86C1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5:01.727" v="51" actId="962"/>
        <pc:sldMkLst>
          <pc:docMk/>
          <pc:sldMk cId="3327325845" sldId="322"/>
        </pc:sldMkLst>
        <pc:picChg chg="del">
          <ac:chgData name="Linden, M van der" userId="7071751e-8507-462b-863d-5bb5459a0324" providerId="ADAL" clId="{85775645-6497-4588-B18E-5C2174589A64}" dt="2024-11-08T10:34:51.175" v="48" actId="478"/>
          <ac:picMkLst>
            <pc:docMk/>
            <pc:sldMk cId="3327325845" sldId="322"/>
            <ac:picMk id="3" creationId="{56B9ED37-877B-92E6-BB5B-F397FC6CE373}"/>
          </ac:picMkLst>
        </pc:picChg>
        <pc:picChg chg="add mod">
          <ac:chgData name="Linden, M van der" userId="7071751e-8507-462b-863d-5bb5459a0324" providerId="ADAL" clId="{85775645-6497-4588-B18E-5C2174589A64}" dt="2024-11-08T10:35:01.727" v="51" actId="962"/>
          <ac:picMkLst>
            <pc:docMk/>
            <pc:sldMk cId="3327325845" sldId="322"/>
            <ac:picMk id="4" creationId="{9E56CB4B-3C3D-FF1F-5203-24007F4E45C6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5:31.306" v="56" actId="1076"/>
        <pc:sldMkLst>
          <pc:docMk/>
          <pc:sldMk cId="2149201934" sldId="323"/>
        </pc:sldMkLst>
        <pc:picChg chg="del">
          <ac:chgData name="Linden, M van der" userId="7071751e-8507-462b-863d-5bb5459a0324" providerId="ADAL" clId="{85775645-6497-4588-B18E-5C2174589A64}" dt="2024-11-08T10:35:17.717" v="52" actId="478"/>
          <ac:picMkLst>
            <pc:docMk/>
            <pc:sldMk cId="2149201934" sldId="323"/>
            <ac:picMk id="3" creationId="{4B56A6B0-8774-AA36-6978-B841685339A3}"/>
          </ac:picMkLst>
        </pc:picChg>
        <pc:picChg chg="add mod">
          <ac:chgData name="Linden, M van der" userId="7071751e-8507-462b-863d-5bb5459a0324" providerId="ADAL" clId="{85775645-6497-4588-B18E-5C2174589A64}" dt="2024-11-08T10:35:31.306" v="56" actId="1076"/>
          <ac:picMkLst>
            <pc:docMk/>
            <pc:sldMk cId="2149201934" sldId="323"/>
            <ac:picMk id="4" creationId="{63105AB6-A52C-53B5-F536-9B084209C0DC}"/>
          </ac:picMkLst>
        </pc:picChg>
      </pc:sldChg>
      <pc:sldChg chg="del">
        <pc:chgData name="Linden, M van der" userId="7071751e-8507-462b-863d-5bb5459a0324" providerId="ADAL" clId="{85775645-6497-4588-B18E-5C2174589A64}" dt="2024-11-08T10:35:50.840" v="66" actId="4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85775645-6497-4588-B18E-5C2174589A64}" dt="2024-11-08T10:35:46.390" v="58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85775645-6497-4588-B18E-5C2174589A64}" dt="2024-11-08T10:35:47.025" v="59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85775645-6497-4588-B18E-5C2174589A64}" dt="2024-11-08T10:35:47.412" v="60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85775645-6497-4588-B18E-5C2174589A64}" dt="2024-11-08T10:35:47.739" v="61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85775645-6497-4588-B18E-5C2174589A64}" dt="2024-11-08T10:35:48.562" v="62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85775645-6497-4588-B18E-5C2174589A64}" dt="2024-11-08T10:35:49.147" v="63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85775645-6497-4588-B18E-5C2174589A64}" dt="2024-11-08T10:35:49.716" v="64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85775645-6497-4588-B18E-5C2174589A64}" dt="2024-11-08T10:35:50.278" v="65" actId="47"/>
        <pc:sldMkLst>
          <pc:docMk/>
          <pc:sldMk cId="68290974" sldId="333"/>
        </pc:sldMkLst>
      </pc:sldChg>
      <pc:sldChg chg="del">
        <pc:chgData name="Linden, M van der" userId="7071751e-8507-462b-863d-5bb5459a0324" providerId="ADAL" clId="{85775645-6497-4588-B18E-5C2174589A64}" dt="2024-11-08T10:35:54.549" v="69" actId="47"/>
        <pc:sldMkLst>
          <pc:docMk/>
          <pc:sldMk cId="3958635043" sldId="33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r>
            <a:rPr lang="en-US" dirty="0"/>
            <a:t> </a:t>
          </a:r>
          <a:r>
            <a:rPr lang="en-US" dirty="0" err="1"/>
            <a:t>deel</a:t>
          </a:r>
          <a:r>
            <a:rPr lang="en-US" dirty="0"/>
            <a:t> 2 </a:t>
          </a:r>
          <a:r>
            <a:rPr lang="en-US"/>
            <a:t>/ Simple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r>
            <a:rPr lang="en-US" sz="2200" kern="1200" dirty="0"/>
            <a:t> </a:t>
          </a:r>
          <a:r>
            <a:rPr lang="en-US" sz="2200" kern="1200" dirty="0" err="1"/>
            <a:t>deel</a:t>
          </a:r>
          <a:r>
            <a:rPr lang="en-US" sz="2200" kern="1200" dirty="0"/>
            <a:t> 2 </a:t>
          </a:r>
          <a:r>
            <a:rPr lang="en-US" sz="2200" kern="1200"/>
            <a:t>/ Simple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verzenden formulier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5CAAFE-C9EB-87D2-E1BE-EA94611F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873"/>
            <a:ext cx="7887801" cy="562053"/>
          </a:xfrm>
          <a:prstGeom prst="rect">
            <a:avLst/>
          </a:prstGeom>
        </p:spPr>
      </p:pic>
      <p:pic>
        <p:nvPicPr>
          <p:cNvPr id="6" name="Afbeelding 5" descr="Afbeelding met tekst, Lettertype, Elektrisch blauw, logo&#10;&#10;Automatisch gegenereerde beschrijving">
            <a:extLst>
              <a:ext uri="{FF2B5EF4-FFF2-40B4-BE49-F238E27FC236}">
                <a16:creationId xmlns:a16="http://schemas.microsoft.com/office/drawing/2014/main" id="{6D8A8385-0444-6C1E-406E-5FEBEE67F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3306653"/>
            <a:ext cx="1305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C364F9C-B3E3-68BD-6E1C-3C42DF7496FB}"/>
              </a:ext>
            </a:extLst>
          </p:cNvPr>
          <p:cNvSpPr txBox="1"/>
          <p:nvPr/>
        </p:nvSpPr>
        <p:spPr>
          <a:xfrm>
            <a:off x="882650" y="1506022"/>
            <a:ext cx="412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3 variabelen voor eventuele </a:t>
            </a:r>
            <a:r>
              <a:rPr lang="nl-NL" dirty="0" err="1"/>
              <a:t>errors</a:t>
            </a: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B3ECA3C-B3C6-43B0-AFEF-4EB1A75A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80" y="2104305"/>
            <a:ext cx="602064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name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06EB1852-F887-5296-66EC-9E35B36E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2021885"/>
            <a:ext cx="11160238" cy="20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review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0F5D53EF-EC79-8FF4-96EB-7030AD4F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" y="2323250"/>
            <a:ext cx="1107912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pic>
        <p:nvPicPr>
          <p:cNvPr id="4" name="Afbeelding 3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9E56CB4B-3C3D-FF1F-5203-24007F4E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2204866"/>
            <a:ext cx="1133633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opslaan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3105AB6-A52C-53B5-F536-9B084209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1690688"/>
            <a:ext cx="1096480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981739-01A4-2A6C-8E6B-6B0594AF6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9222" y="1988116"/>
            <a:ext cx="851361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echo 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$var ?? 'default’;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dirty="0">
                <a:solidFill>
                  <a:srgbClr val="0C0D0E"/>
                </a:solidFill>
                <a:latin typeface="inherit"/>
              </a:rPr>
              <a:t>Is gelijk aan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3200" dirty="0">
              <a:solidFill>
                <a:srgbClr val="0C0D0E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if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isset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($var))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echo $var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} 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else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echo ‘default’}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C490A-9044-DD0A-4B34-B4100250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749074"/>
            <a:ext cx="1009340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The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Null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Coalescing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Operator 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?? (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php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 7.0 &gt;)</a:t>
            </a:r>
            <a:endParaRPr kumimoji="0" lang="nl-NL" altLang="nl-NL" sz="4400" b="1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199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 deel 2</a:t>
            </a:r>
          </a:p>
        </p:txBody>
      </p:sp>
      <p:pic>
        <p:nvPicPr>
          <p:cNvPr id="6" name="Afbeelding 5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DD60F1B5-6FD4-B70D-FCA3-B7161FA6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3173623"/>
            <a:ext cx="7891360" cy="33192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EFB3C-2EEF-C0F9-B5F8-FE3CDCBAC659}"/>
              </a:ext>
            </a:extLst>
          </p:cNvPr>
          <p:cNvSpPr txBox="1"/>
          <p:nvPr/>
        </p:nvSpPr>
        <p:spPr>
          <a:xfrm>
            <a:off x="710469" y="1861692"/>
            <a:ext cx="1112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 de fietsenmaker kunnen gebruikers een review invullen. Hiervoor maken we een nieuwe tabel ‘review’ aan.</a:t>
            </a:r>
          </a:p>
          <a:p>
            <a:r>
              <a:rPr lang="nl-NL" dirty="0"/>
              <a:t>De review van de klant wordt in deze tabel bewaard. </a:t>
            </a: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Tabel aanmaken in fietsenmaker</a:t>
            </a:r>
          </a:p>
        </p:txBody>
      </p:sp>
      <p:pic>
        <p:nvPicPr>
          <p:cNvPr id="10" name="Afbeelding 9" descr="Afbeelding met tekst, software, nummer, Computerpictogram&#10;&#10;Automatisch gegenereerde beschrijving">
            <a:extLst>
              <a:ext uri="{FF2B5EF4-FFF2-40B4-BE49-F238E27FC236}">
                <a16:creationId xmlns:a16="http://schemas.microsoft.com/office/drawing/2014/main" id="{EF96F38A-5B14-2C7D-ADA2-7A5D0D7D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1342734"/>
            <a:ext cx="1085048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bestaat uit 2 delen </a:t>
            </a:r>
            <a:br>
              <a:rPr lang="nl-NL" dirty="0"/>
            </a:br>
            <a:r>
              <a:rPr lang="nl-NL" dirty="0"/>
              <a:t>(PHP- en HTML deel)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C793359-6321-5C67-7D8A-A3BCB44FB5E2}"/>
              </a:ext>
            </a:extLst>
          </p:cNvPr>
          <p:cNvSpPr/>
          <p:nvPr/>
        </p:nvSpPr>
        <p:spPr>
          <a:xfrm>
            <a:off x="2273437" y="1761280"/>
            <a:ext cx="7190210" cy="44140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3121AA-B6C3-D691-91F1-3838C3911B8F}"/>
              </a:ext>
            </a:extLst>
          </p:cNvPr>
          <p:cNvSpPr/>
          <p:nvPr/>
        </p:nvSpPr>
        <p:spPr>
          <a:xfrm>
            <a:off x="2728352" y="2070100"/>
            <a:ext cx="62378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PHP code, afhandelen formulier</a:t>
            </a:r>
          </a:p>
          <a:p>
            <a:pPr algn="ctr"/>
            <a:r>
              <a:rPr lang="nl-NL" dirty="0"/>
              <a:t>(data correct -&gt; bewaar data in tabel en daarna </a:t>
            </a:r>
            <a:r>
              <a:rPr lang="nl-NL" dirty="0" err="1"/>
              <a:t>redirect</a:t>
            </a:r>
            <a:r>
              <a:rPr lang="nl-NL" dirty="0"/>
              <a:t>)</a:t>
            </a:r>
          </a:p>
          <a:p>
            <a:pPr algn="ctr"/>
            <a:r>
              <a:rPr lang="nl-NL" dirty="0"/>
              <a:t>(data niet correct -&gt; toon formulier met foutmeldingen)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DF4ED12-AB12-AA02-575F-AB4229685E15}"/>
              </a:ext>
            </a:extLst>
          </p:cNvPr>
          <p:cNvSpPr/>
          <p:nvPr/>
        </p:nvSpPr>
        <p:spPr>
          <a:xfrm>
            <a:off x="2728352" y="3505200"/>
            <a:ext cx="6237846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HTML code, tonen formulier</a:t>
            </a:r>
          </a:p>
          <a:p>
            <a:pPr algn="ctr"/>
            <a:r>
              <a:rPr lang="nl-NL" dirty="0"/>
              <a:t>(elk invoerveld heeft een &lt;label&gt; en een &lt;input&gt; veld)</a:t>
            </a:r>
          </a:p>
          <a:p>
            <a:pPr algn="ctr"/>
            <a:r>
              <a:rPr lang="nl-NL" dirty="0"/>
              <a:t>(elk invoerveld kan de ‘oude ingevulde data’ tonen)</a:t>
            </a:r>
          </a:p>
          <a:p>
            <a:pPr algn="ctr"/>
            <a:r>
              <a:rPr lang="nl-NL" dirty="0"/>
              <a:t>(elk invoerveld kan zijn foutmeldingen tonen)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3F87A92-10E7-8143-4C9F-4577DCD64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35376"/>
            <a:ext cx="6392167" cy="2124371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3BCA982-5225-819E-ACAE-185FE1B37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285891"/>
            <a:ext cx="1106006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Naam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8" name="Afbeelding 7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E5EE59C5-FA59-B7CA-EFD0-D7006FEA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5136433"/>
            <a:ext cx="9126224" cy="1390844"/>
          </a:xfrm>
          <a:prstGeom prst="rect">
            <a:avLst/>
          </a:prstGeom>
        </p:spPr>
      </p:pic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FDB629ED-3AA9-9B71-2A82-FEC4ED4F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05" y="2112308"/>
            <a:ext cx="781159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Review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7" name="Afbeelding 6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013660E6-5B6A-2FDE-47A0-6CC31315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3" y="4771837"/>
            <a:ext cx="11206877" cy="1406672"/>
          </a:xfrm>
          <a:prstGeom prst="rect">
            <a:avLst/>
          </a:prstGeom>
        </p:spPr>
      </p:pic>
      <p:pic>
        <p:nvPicPr>
          <p:cNvPr id="5" name="Afbeelding 4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E8CDF549-849A-1F6F-C956-D80CC7508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5" y="2181051"/>
            <a:ext cx="1071712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Terms</a:t>
            </a:r>
            <a:r>
              <a:rPr lang="nl-NL" dirty="0"/>
              <a:t> </a:t>
            </a:r>
          </a:p>
        </p:txBody>
      </p:sp>
      <p:pic>
        <p:nvPicPr>
          <p:cNvPr id="13" name="Afbeelding 1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866285A-E8B6-0BA7-461A-AA7591E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4682936"/>
            <a:ext cx="6558989" cy="1336864"/>
          </a:xfrm>
          <a:prstGeom prst="rect">
            <a:avLst/>
          </a:prstGeom>
        </p:spPr>
      </p:pic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628D110-D188-08DD-CDE4-C81B6AF2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152472"/>
            <a:ext cx="994548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2B91EF-EC08-4D94-8DAD-9CCE141F6AC0}"/>
</file>

<file path=customXml/itemProps2.xml><?xml version="1.0" encoding="utf-8"?>
<ds:datastoreItem xmlns:ds="http://schemas.openxmlformats.org/officeDocument/2006/customXml" ds:itemID="{59BF142F-7365-4BAD-A066-B5638495A108}"/>
</file>

<file path=customXml/itemProps3.xml><?xml version="1.0" encoding="utf-8"?>
<ds:datastoreItem xmlns:ds="http://schemas.openxmlformats.org/officeDocument/2006/customXml" ds:itemID="{E1EB5E28-89BF-4D37-B743-A6B3A02D3AC2}"/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324</Words>
  <Application>Microsoft Office PowerPoint</Application>
  <PresentationFormat>Breedbeeld</PresentationFormat>
  <Paragraphs>44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inherit</vt:lpstr>
      <vt:lpstr>var(--ff-mono)</vt:lpstr>
      <vt:lpstr>Kantoorthema</vt:lpstr>
      <vt:lpstr>Welkom bij</vt:lpstr>
      <vt:lpstr>Wat gaan we doen deze week?</vt:lpstr>
      <vt:lpstr>Formulieren deel 2</vt:lpstr>
      <vt:lpstr>Tabel aanmaken in fietsenmaker</vt:lpstr>
      <vt:lpstr>Het formulier bestaat uit 2 delen  (PHP- en HTML deel)</vt:lpstr>
      <vt:lpstr>Het HTML deel van het formulier </vt:lpstr>
      <vt:lpstr>Het HTML deel van het formulier / Naam</vt:lpstr>
      <vt:lpstr>Het HTML deel van het formulier / Review </vt:lpstr>
      <vt:lpstr>Het HTML deel van het formulier / Terms </vt:lpstr>
      <vt:lpstr>Het HTML deel van het formulier / verzenden formulier</vt:lpstr>
      <vt:lpstr>Het PHP deel van het formulier / start</vt:lpstr>
      <vt:lpstr>Het PHP deel van het formulier / validate name</vt:lpstr>
      <vt:lpstr>Het PHP deel van het formulier / validate review</vt:lpstr>
      <vt:lpstr>Het PHP deel van het formulier / validate terms</vt:lpstr>
      <vt:lpstr>Het PHP deel van het formulier / opslaan</vt:lpstr>
      <vt:lpstr>PowerPoint-presentatie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2024-11-08T10:36:04Z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