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300" r:id="rId5"/>
    <p:sldId id="301" r:id="rId6"/>
    <p:sldId id="309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35" r:id="rId17"/>
    <p:sldId id="314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24" r:id="rId27"/>
    <p:sldId id="280" r:id="rId28"/>
    <p:sldId id="281" r:id="rId29"/>
    <p:sldId id="334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589F6-37FF-4600-B6EE-F607890B3BBE}" v="78" dt="2024-10-17T09:18:0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17T09:18:10.051" v="2122" actId="14100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11:32:12.982" v="1821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736589F6-37FF-4600-B6EE-F607890B3BBE}" dt="2024-10-08T11:31:08.895" v="1813" actId="20577"/>
          <ac:spMkLst>
            <pc:docMk/>
            <pc:sldMk cId="2445025362" sldId="280"/>
            <ac:spMk id="2" creationId="{F3FAB110-FDD4-CB77-30B3-9480D548F195}"/>
          </ac:spMkLst>
        </pc:spChg>
        <pc:picChg chg="add mod">
          <ac:chgData name="Linden, M van der" userId="7071751e-8507-462b-863d-5bb5459a0324" providerId="ADAL" clId="{736589F6-37FF-4600-B6EE-F607890B3BBE}" dt="2024-10-08T11:32:12.982" v="1821" actId="1076"/>
          <ac:picMkLst>
            <pc:docMk/>
            <pc:sldMk cId="2445025362" sldId="280"/>
            <ac:picMk id="4" creationId="{D9AC6ACD-BC1E-0D75-7D7B-2E4B1FF844EE}"/>
          </ac:picMkLst>
        </pc:picChg>
        <pc:picChg chg="del">
          <ac:chgData name="Linden, M van der" userId="7071751e-8507-462b-863d-5bb5459a0324" providerId="ADAL" clId="{736589F6-37FF-4600-B6EE-F607890B3BBE}" dt="2024-10-08T11:31:53.136" v="1814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11:33:23.974" v="1845" actId="27614"/>
        <pc:sldMkLst>
          <pc:docMk/>
          <pc:sldMk cId="2420890478" sldId="281"/>
        </pc:sldMkLst>
        <pc:spChg chg="mod">
          <ac:chgData name="Linden, M van der" userId="7071751e-8507-462b-863d-5bb5459a0324" providerId="ADAL" clId="{736589F6-37FF-4600-B6EE-F607890B3BBE}" dt="2024-10-08T11:32:35.522" v="1840" actId="20577"/>
          <ac:spMkLst>
            <pc:docMk/>
            <pc:sldMk cId="2420890478" sldId="281"/>
            <ac:spMk id="9" creationId="{359A9F60-0ABD-BEFE-878D-501849687BC7}"/>
          </ac:spMkLst>
        </pc:spChg>
        <pc:picChg chg="del">
          <ac:chgData name="Linden, M van der" userId="7071751e-8507-462b-863d-5bb5459a0324" providerId="ADAL" clId="{736589F6-37FF-4600-B6EE-F607890B3BBE}" dt="2024-10-08T11:33:00.969" v="1841" actId="478"/>
          <ac:picMkLst>
            <pc:docMk/>
            <pc:sldMk cId="2420890478" sldId="281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736589F6-37FF-4600-B6EE-F607890B3BBE}" dt="2024-10-08T11:33:23.974" v="1845" actId="27614"/>
          <ac:picMkLst>
            <pc:docMk/>
            <pc:sldMk cId="2420890478" sldId="281"/>
            <ac:picMk id="5" creationId="{4E810469-6811-6779-32E9-0B8DDA5BBDFB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del">
        <pc:chgData name="Linden, M van der" userId="7071751e-8507-462b-863d-5bb5459a0324" providerId="ADAL" clId="{736589F6-37FF-4600-B6EE-F607890B3BBE}" dt="2024-10-08T11:33:32.267" v="1846" actId="47"/>
        <pc:sldMkLst>
          <pc:docMk/>
          <pc:sldMk cId="834597884" sldId="307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17T06:18:39.840" v="2118" actId="14100"/>
        <pc:sldMkLst>
          <pc:docMk/>
          <pc:sldMk cId="2561431" sldId="317"/>
        </pc:sldMkLst>
        <pc:spChg chg="del mod">
          <ac:chgData name="Linden, M van der" userId="7071751e-8507-462b-863d-5bb5459a0324" providerId="ADAL" clId="{736589F6-37FF-4600-B6EE-F607890B3BBE}" dt="2024-10-11T09:34:14.330" v="1898" actId="478"/>
          <ac:spMkLst>
            <pc:docMk/>
            <pc:sldMk cId="2561431" sldId="317"/>
            <ac:spMk id="2" creationId="{E82006BE-351E-0836-2307-08F8500BFEDF}"/>
          </ac:spMkLst>
        </pc:spChg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17T06:18:39.840" v="2118" actId="14100"/>
          <ac:picMkLst>
            <pc:docMk/>
            <pc:sldMk cId="2561431" sldId="317"/>
            <ac:picMk id="3" creationId="{331C3A7F-ADBC-776C-B583-D15B29C1CA3B}"/>
          </ac:picMkLst>
        </pc:picChg>
        <pc:picChg chg="add del mod">
          <ac:chgData name="Linden, M van der" userId="7071751e-8507-462b-863d-5bb5459a0324" providerId="ADAL" clId="{736589F6-37FF-4600-B6EE-F607890B3BBE}" dt="2024-10-17T06:18:23.294" v="2113" actId="478"/>
          <ac:picMkLst>
            <pc:docMk/>
            <pc:sldMk cId="2561431" sldId="317"/>
            <ac:picMk id="4" creationId="{4856B291-6A86-2A8E-3689-5D84F2389DD5}"/>
          </ac:picMkLst>
        </pc:pic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del mod">
          <ac:chgData name="Linden, M van der" userId="7071751e-8507-462b-863d-5bb5459a0324" providerId="ADAL" clId="{736589F6-37FF-4600-B6EE-F607890B3BBE}" dt="2024-10-11T09:33:49.015" v="1893" actId="478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14T09:56:00.486" v="1906" actId="14100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14T09:56:00.486" v="1906" actId="14100"/>
          <ac:picMkLst>
            <pc:docMk/>
            <pc:sldMk cId="4225085068" sldId="320"/>
            <ac:picMk id="3" creationId="{35EB4B17-CD24-6F6C-F13C-ED4C062FABFA}"/>
          </ac:picMkLst>
        </pc:pic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del mod">
          <ac:chgData name="Linden, M van der" userId="7071751e-8507-462b-863d-5bb5459a0324" providerId="ADAL" clId="{736589F6-37FF-4600-B6EE-F607890B3BBE}" dt="2024-10-14T09:55:41.719" v="1901" actId="478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14T09:56:27.447" v="1912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14T09:56:27.447" v="1912" actId="14100"/>
          <ac:picMkLst>
            <pc:docMk/>
            <pc:sldMk cId="11443487" sldId="321"/>
            <ac:picMk id="3" creationId="{207E3FCF-5B19-FA10-42E1-EFF24764A4B1}"/>
          </ac:picMkLst>
        </pc:picChg>
        <pc:picChg chg="del">
          <ac:chgData name="Linden, M van der" userId="7071751e-8507-462b-863d-5bb5459a0324" providerId="ADAL" clId="{736589F6-37FF-4600-B6EE-F607890B3BBE}" dt="2024-10-14T09:56:08.930" v="1907" actId="478"/>
          <ac:picMkLst>
            <pc:docMk/>
            <pc:sldMk cId="11443487" sldId="321"/>
            <ac:picMk id="4" creationId="{B1EF29C4-B230-25D8-7D5E-EC4530FD6B95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17T06:17:45.892" v="2112" actId="14100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17T06:17:45.892" v="2112" actId="14100"/>
          <ac:picMkLst>
            <pc:docMk/>
            <pc:sldMk cId="3327325845" sldId="322"/>
            <ac:picMk id="3" creationId="{56B9ED37-877B-92E6-BB5B-F397FC6CE373}"/>
          </ac:picMkLst>
        </pc:pic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del mod">
          <ac:chgData name="Linden, M van der" userId="7071751e-8507-462b-863d-5bb5459a0324" providerId="ADAL" clId="{736589F6-37FF-4600-B6EE-F607890B3BBE}" dt="2024-10-17T06:17:28.634" v="2107" actId="478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11:29:40.416" v="179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11:29:40.416" v="179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17T09:18:10.051" v="2122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add mod">
          <ac:chgData name="Linden, M van der" userId="7071751e-8507-462b-863d-5bb5459a0324" providerId="ADAL" clId="{736589F6-37FF-4600-B6EE-F607890B3BBE}" dt="2024-10-17T09:18:10.051" v="2122" actId="14100"/>
          <ac:picMkLst>
            <pc:docMk/>
            <pc:sldMk cId="1874153976" sldId="332"/>
            <ac:picMk id="3" creationId="{D86A4C88-9D76-C803-FD82-62B43AE0D6F6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del mod">
          <ac:chgData name="Linden, M van der" userId="7071751e-8507-462b-863d-5bb5459a0324" providerId="ADAL" clId="{736589F6-37FF-4600-B6EE-F607890B3BBE}" dt="2024-10-17T09:17:53.858" v="2119" actId="478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10T10:23:22.416" v="1892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10T10:23:22.416" v="1892" actId="1076"/>
          <ac:picMkLst>
            <pc:docMk/>
            <pc:sldMk cId="68290974" sldId="333"/>
            <ac:picMk id="3" creationId="{CBDABD9B-2739-7433-3FFF-5FFB81A7BAD0}"/>
          </ac:picMkLst>
        </pc:picChg>
        <pc:picChg chg="add del mod">
          <ac:chgData name="Linden, M van der" userId="7071751e-8507-462b-863d-5bb5459a0324" providerId="ADAL" clId="{736589F6-37FF-4600-B6EE-F607890B3BBE}" dt="2024-10-10T10:22:51.831" v="1887" actId="478"/>
          <ac:picMkLst>
            <pc:docMk/>
            <pc:sldMk cId="68290974" sldId="333"/>
            <ac:picMk id="4" creationId="{56049CA1-8B54-12B7-EEDC-93AE25FD0C4F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8T11:34:49.936" v="1886" actId="27614"/>
        <pc:sldMkLst>
          <pc:docMk/>
          <pc:sldMk cId="3958635043" sldId="334"/>
        </pc:sldMkLst>
        <pc:spChg chg="mod">
          <ac:chgData name="Linden, M van der" userId="7071751e-8507-462b-863d-5bb5459a0324" providerId="ADAL" clId="{736589F6-37FF-4600-B6EE-F607890B3BBE}" dt="2024-10-08T11:34:20.603" v="1882" actId="20577"/>
          <ac:spMkLst>
            <pc:docMk/>
            <pc:sldMk cId="3958635043" sldId="334"/>
            <ac:spMk id="2" creationId="{AEE57F70-9EB5-8B9A-803C-C64CF701A64C}"/>
          </ac:spMkLst>
        </pc:spChg>
        <pc:spChg chg="del">
          <ac:chgData name="Linden, M van der" userId="7071751e-8507-462b-863d-5bb5459a0324" providerId="ADAL" clId="{736589F6-37FF-4600-B6EE-F607890B3BBE}" dt="2024-10-08T11:33:56.728" v="1881" actId="478"/>
          <ac:spMkLst>
            <pc:docMk/>
            <pc:sldMk cId="3958635043" sldId="334"/>
            <ac:spMk id="9" creationId="{EFD32BD6-70C3-7B37-183C-36F756D769A0}"/>
          </ac:spMkLst>
        </pc:spChg>
        <pc:picChg chg="add mod">
          <ac:chgData name="Linden, M van der" userId="7071751e-8507-462b-863d-5bb5459a0324" providerId="ADAL" clId="{736589F6-37FF-4600-B6EE-F607890B3BBE}" dt="2024-10-08T11:34:49.936" v="1886" actId="27614"/>
          <ac:picMkLst>
            <pc:docMk/>
            <pc:sldMk cId="3958635043" sldId="334"/>
            <ac:picMk id="4" creationId="{8035AA19-5DE8-4D92-11C8-BEB160822191}"/>
          </ac:picMkLst>
        </pc:picChg>
        <pc:picChg chg="del">
          <ac:chgData name="Linden, M van der" userId="7071751e-8507-462b-863d-5bb5459a0324" providerId="ADAL" clId="{736589F6-37FF-4600-B6EE-F607890B3BBE}" dt="2024-10-08T11:33:55.232" v="1880" actId="478"/>
          <ac:picMkLst>
            <pc:docMk/>
            <pc:sldMk cId="3958635043" sldId="334"/>
            <ac:picMk id="5" creationId="{AF117CA0-F731-CBB2-77C8-81187B650349}"/>
          </ac:picMkLst>
        </pc:picChg>
      </pc:sldChg>
      <pc:sldChg chg="addSp delSp modSp new mod ord">
        <pc:chgData name="Linden, M van der" userId="7071751e-8507-462b-863d-5bb5459a0324" providerId="ADAL" clId="{736589F6-37FF-4600-B6EE-F607890B3BBE}" dt="2024-10-17T06:15:44.382" v="2106" actId="20577"/>
        <pc:sldMkLst>
          <pc:docMk/>
          <pc:sldMk cId="3974429975" sldId="335"/>
        </pc:sldMkLst>
        <pc:spChg chg="del mod">
          <ac:chgData name="Linden, M van der" userId="7071751e-8507-462b-863d-5bb5459a0324" providerId="ADAL" clId="{736589F6-37FF-4600-B6EE-F607890B3BBE}" dt="2024-10-16T09:59:33.746" v="1938" actId="478"/>
          <ac:spMkLst>
            <pc:docMk/>
            <pc:sldMk cId="3974429975" sldId="335"/>
            <ac:spMk id="2" creationId="{103AC536-0253-1040-906B-2A91F246ED17}"/>
          </ac:spMkLst>
        </pc:spChg>
        <pc:spChg chg="add del mod">
          <ac:chgData name="Linden, M van der" userId="7071751e-8507-462b-863d-5bb5459a0324" providerId="ADAL" clId="{736589F6-37FF-4600-B6EE-F607890B3BBE}" dt="2024-10-16T09:57:27.997" v="1926"/>
          <ac:spMkLst>
            <pc:docMk/>
            <pc:sldMk cId="3974429975" sldId="335"/>
            <ac:spMk id="3" creationId="{3A5057EF-D999-E3F8-F36D-FD4A9E865EFA}"/>
          </ac:spMkLst>
        </pc:spChg>
        <pc:spChg chg="add mod">
          <ac:chgData name="Linden, M van der" userId="7071751e-8507-462b-863d-5bb5459a0324" providerId="ADAL" clId="{736589F6-37FF-4600-B6EE-F607890B3BBE}" dt="2024-10-16T09:57:20.872" v="1925"/>
          <ac:spMkLst>
            <pc:docMk/>
            <pc:sldMk cId="3974429975" sldId="335"/>
            <ac:spMk id="4" creationId="{8D964D45-C82B-9BC4-4B0F-4B5567C2FBFA}"/>
          </ac:spMkLst>
        </pc:spChg>
        <pc:spChg chg="add mod">
          <ac:chgData name="Linden, M van der" userId="7071751e-8507-462b-863d-5bb5459a0324" providerId="ADAL" clId="{736589F6-37FF-4600-B6EE-F607890B3BBE}" dt="2024-10-17T06:15:44.382" v="2106" actId="20577"/>
          <ac:spMkLst>
            <pc:docMk/>
            <pc:sldMk cId="3974429975" sldId="335"/>
            <ac:spMk id="5" creationId="{D7981739-01A4-2A6C-8E6B-6B0594AF6232}"/>
          </ac:spMkLst>
        </pc:spChg>
        <pc:spChg chg="add del mod">
          <ac:chgData name="Linden, M van der" userId="7071751e-8507-462b-863d-5bb5459a0324" providerId="ADAL" clId="{736589F6-37FF-4600-B6EE-F607890B3BBE}" dt="2024-10-16T10:06:27.566" v="2088" actId="20577"/>
          <ac:spMkLst>
            <pc:docMk/>
            <pc:sldMk cId="3974429975" sldId="335"/>
            <ac:spMk id="6" creationId="{634C490A-9044-DD0A-4B34-B410025068CD}"/>
          </ac:spMkLst>
        </pc:spChg>
        <pc:spChg chg="add del mod">
          <ac:chgData name="Linden, M van der" userId="7071751e-8507-462b-863d-5bb5459a0324" providerId="ADAL" clId="{736589F6-37FF-4600-B6EE-F607890B3BBE}" dt="2024-10-16T09:59:38.412" v="1939" actId="478"/>
          <ac:spMkLst>
            <pc:docMk/>
            <pc:sldMk cId="3974429975" sldId="335"/>
            <ac:spMk id="8" creationId="{FC48D68B-104E-43DF-2509-A4D5CECCB323}"/>
          </ac:spMkLst>
        </pc:sp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Formulieren</a:t>
          </a:r>
          <a:r>
            <a:rPr lang="en-US" dirty="0"/>
            <a:t> </a:t>
          </a:r>
          <a:r>
            <a:rPr lang="en-US" dirty="0" err="1"/>
            <a:t>deel</a:t>
          </a:r>
          <a:r>
            <a:rPr lang="en-US" dirty="0"/>
            <a:t> 2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</a:t>
          </a:r>
          <a:r>
            <a:rPr lang="en-US" dirty="0" err="1"/>
            <a:t>bestelpage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Formulieren</a:t>
          </a:r>
          <a:r>
            <a:rPr lang="en-US" sz="2200" kern="1200" dirty="0"/>
            <a:t> </a:t>
          </a:r>
          <a:r>
            <a:rPr lang="en-US" sz="2200" kern="1200" dirty="0" err="1"/>
            <a:t>deel</a:t>
          </a:r>
          <a:r>
            <a:rPr lang="en-US" sz="2200" kern="1200" dirty="0"/>
            <a:t> 2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</a:t>
          </a:r>
          <a:r>
            <a:rPr lang="en-US" sz="2200" kern="1200" dirty="0" err="1"/>
            <a:t>bestelpage</a:t>
          </a:r>
          <a:r>
            <a:rPr lang="en-US" sz="2200" kern="1200" dirty="0"/>
            <a:t>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verzenden formulier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5CAAFE-C9EB-87D2-E1BE-EA94611F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4873"/>
            <a:ext cx="7887801" cy="562053"/>
          </a:xfrm>
          <a:prstGeom prst="rect">
            <a:avLst/>
          </a:prstGeom>
        </p:spPr>
      </p:pic>
      <p:pic>
        <p:nvPicPr>
          <p:cNvPr id="6" name="Afbeelding 5" descr="Afbeelding met tekst, Lettertype, Elektrisch blauw, logo&#10;&#10;Automatisch gegenereerde beschrijving">
            <a:extLst>
              <a:ext uri="{FF2B5EF4-FFF2-40B4-BE49-F238E27FC236}">
                <a16:creationId xmlns:a16="http://schemas.microsoft.com/office/drawing/2014/main" id="{6D8A8385-0444-6C1E-406E-5FEBEE67F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6" y="3306653"/>
            <a:ext cx="130510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PHP deel van het formulier / start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C364F9C-B3E3-68BD-6E1C-3C42DF7496FB}"/>
              </a:ext>
            </a:extLst>
          </p:cNvPr>
          <p:cNvSpPr txBox="1"/>
          <p:nvPr/>
        </p:nvSpPr>
        <p:spPr>
          <a:xfrm>
            <a:off x="882650" y="1506022"/>
            <a:ext cx="827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2 arrays aan voor de ingevoerde data van het formulier en de eventuele </a:t>
            </a:r>
            <a:r>
              <a:rPr lang="nl-NL" dirty="0" err="1"/>
              <a:t>errors</a:t>
            </a:r>
            <a:endParaRPr lang="nl-NL" dirty="0"/>
          </a:p>
        </p:txBody>
      </p:sp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12F3E1E1-615E-2CB1-A0A5-40D72EA70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4" y="2143800"/>
            <a:ext cx="8480876" cy="37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960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name</a:t>
            </a:r>
          </a:p>
        </p:txBody>
      </p:sp>
      <p:pic>
        <p:nvPicPr>
          <p:cNvPr id="3" name="Afbeelding 2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35EB4B17-CD24-6F6C-F13C-ED4C062F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3" y="1690688"/>
            <a:ext cx="10446116" cy="26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review</a:t>
            </a:r>
          </a:p>
        </p:txBody>
      </p:sp>
      <p:pic>
        <p:nvPicPr>
          <p:cNvPr id="3" name="Afbeelding 2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207E3FCF-5B19-FA10-42E1-EFF24764A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2588"/>
            <a:ext cx="11145004" cy="30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pic>
        <p:nvPicPr>
          <p:cNvPr id="3" name="Afbeelding 2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56B9ED37-877B-92E6-BB5B-F397FC6C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8" y="2043789"/>
            <a:ext cx="11091072" cy="28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opslaan</a:t>
            </a:r>
          </a:p>
        </p:txBody>
      </p:sp>
      <p:pic>
        <p:nvPicPr>
          <p:cNvPr id="3" name="Afbeelding 2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4B56A6B0-8774-AA36-6978-B8416853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8" y="1842866"/>
            <a:ext cx="10367646" cy="35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7981739-01A4-2A6C-8E6B-6B0594AF6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9222" y="1988116"/>
            <a:ext cx="851361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echo 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$var ?? 'default’;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dirty="0">
                <a:solidFill>
                  <a:srgbClr val="0C0D0E"/>
                </a:solidFill>
                <a:latin typeface="inherit"/>
              </a:rPr>
              <a:t>Is gelijk aan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3200" dirty="0">
              <a:solidFill>
                <a:srgbClr val="0C0D0E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if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</a:t>
            </a: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isset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($var))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	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echo $var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} </a:t>
            </a: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else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	echo ‘default’}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4C490A-9044-DD0A-4B34-B4100250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9" y="749074"/>
            <a:ext cx="1009340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The 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Null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Coalescing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Operator 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?? (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php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 7.0 &gt;)</a:t>
            </a:r>
            <a:endParaRPr kumimoji="0" lang="nl-NL" altLang="nl-NL" sz="4400" b="1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/>
              <a:t>7.6 Opdrachten</a:t>
            </a:r>
            <a:br>
              <a:rPr lang="nl-NL" sz="4000" dirty="0"/>
            </a:br>
            <a:br>
              <a:rPr lang="nl-NL" sz="4000" dirty="0"/>
            </a:br>
            <a:r>
              <a:rPr lang="nl-NL" sz="4000" dirty="0"/>
              <a:t>Opdracht 1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489AED1-7FFF-6FAF-6C08-B9E8AA17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28" y="2013415"/>
            <a:ext cx="7298312" cy="48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1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D20D-D6E9-4231-868D-DE9A9777E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B7333A1D-8E0D-AC1B-A246-1CB68AEE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2D906CD-5762-BF94-C501-0DF2CC39A91D}"/>
              </a:ext>
            </a:extLst>
          </p:cNvPr>
          <p:cNvSpPr txBox="1"/>
          <p:nvPr/>
        </p:nvSpPr>
        <p:spPr>
          <a:xfrm>
            <a:off x="1016000" y="1739900"/>
            <a:ext cx="857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header van de HTML pagina, bootstrap via CDN(content delivery </a:t>
            </a:r>
            <a:r>
              <a:rPr lang="nl-NL" dirty="0" err="1"/>
              <a:t>network</a:t>
            </a:r>
            <a:r>
              <a:rPr lang="nl-NL" dirty="0"/>
              <a:t>) inlezen.</a:t>
            </a:r>
          </a:p>
        </p:txBody>
      </p:sp>
      <p:pic>
        <p:nvPicPr>
          <p:cNvPr id="5" name="Afbeelding 4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FDD39FBF-A9F9-EAEF-A6A4-5B5180BB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2280018"/>
            <a:ext cx="11343510" cy="393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ED44-99F4-1156-D87C-F565FEB7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9CF14D80-3069-977A-7253-B1EE171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bedrag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A154A0A-1EE1-EDD6-7B9F-73A6CB902FBA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4C5411E6-93F9-D2B4-6F7D-3EDD750F9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1" y="2270401"/>
            <a:ext cx="8036367" cy="2678789"/>
          </a:xfrm>
          <a:prstGeom prst="rect">
            <a:avLst/>
          </a:prstGeom>
        </p:spPr>
      </p:pic>
      <p:pic>
        <p:nvPicPr>
          <p:cNvPr id="10" name="Afbeelding 9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4D031DB8-E501-5112-F85F-DF63AC37D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15" y="5213904"/>
            <a:ext cx="5521955" cy="14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8349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2372-7438-0908-EF73-2FCF9D5B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9C8949E-8575-B501-E268-C971CE9B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btw </a:t>
            </a:r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C0CA25A4-E6C3-9261-10B2-E49BA036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922"/>
            <a:ext cx="8973802" cy="4448796"/>
          </a:xfrm>
          <a:prstGeom prst="rect">
            <a:avLst/>
          </a:prstGeom>
        </p:spPr>
      </p:pic>
      <p:pic>
        <p:nvPicPr>
          <p:cNvPr id="10" name="Afbeelding 9" descr="Afbeelding met Lettertype, tekst, schermopname, Graphics&#10;&#10;Automatisch gegenereerde beschrijving">
            <a:extLst>
              <a:ext uri="{FF2B5EF4-FFF2-40B4-BE49-F238E27FC236}">
                <a16:creationId xmlns:a16="http://schemas.microsoft.com/office/drawing/2014/main" id="{45BC57AE-9447-3C8D-6DFF-9840835C6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79" y="4534973"/>
            <a:ext cx="4459851" cy="16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750A-6B24-5201-6284-1F902DBA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518F265-89B7-78DA-E578-B5A7D476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</a:t>
            </a:r>
            <a:r>
              <a:rPr lang="nl-NL" dirty="0" err="1"/>
              <a:t>uirekenen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F16DD94-101E-9A59-9F0F-E66FC84A9242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64543A-E00E-2594-F7A5-BF654AF8D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63" y="5321477"/>
            <a:ext cx="1428949" cy="466790"/>
          </a:xfrm>
          <a:prstGeom prst="rect">
            <a:avLst/>
          </a:prstGeom>
        </p:spPr>
      </p:pic>
      <p:pic>
        <p:nvPicPr>
          <p:cNvPr id="10" name="Afbeelding 9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633B791D-E55D-1663-A2DC-F0289E58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03" y="2528093"/>
            <a:ext cx="10687993" cy="15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6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F2305-1ADB-EADE-A274-F74D17C03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7C5176B-7BD6-6398-2F58-A635E013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PHP deel van het formulier / start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326E37C-E354-DF02-D6D9-870B0C3DECFA}"/>
              </a:ext>
            </a:extLst>
          </p:cNvPr>
          <p:cNvSpPr txBox="1"/>
          <p:nvPr/>
        </p:nvSpPr>
        <p:spPr>
          <a:xfrm>
            <a:off x="882650" y="1506022"/>
            <a:ext cx="841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2 arrays aan voor de ingevoerde data van het formulier en de eventuele </a:t>
            </a:r>
            <a:r>
              <a:rPr lang="nl-NL" dirty="0" err="1"/>
              <a:t>errors</a:t>
            </a:r>
            <a:r>
              <a:rPr lang="nl-NL" dirty="0"/>
              <a:t>,</a:t>
            </a:r>
          </a:p>
          <a:p>
            <a:r>
              <a:rPr lang="nl-NL" dirty="0"/>
              <a:t>Een melding variabele die onder het formulier afgedrukt wordt.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B0C5F6A-A9C8-2400-A2BE-BD17A6DA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2266787"/>
            <a:ext cx="8444230" cy="34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9D207-DBE1-0CB9-8C71-E5F1DA6B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576764DE-9F89-42EF-263F-F23AD591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960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bedrag</a:t>
            </a:r>
          </a:p>
        </p:txBody>
      </p:sp>
      <p:pic>
        <p:nvPicPr>
          <p:cNvPr id="3" name="Afbeelding 2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F2F30FA4-8985-928A-D2E5-94418B779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201"/>
            <a:ext cx="11012424" cy="32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033B5-A0F5-A27F-2825-76160CB0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029550AA-90C6-C359-96C1-07098717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btw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86A4C88-9D76-C803-FD82-62B43AE0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3" y="1888973"/>
            <a:ext cx="11001825" cy="32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B731C-005A-C60E-9824-83F82199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FBD223B-4807-DEC8-03C1-406C34E0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berekenen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CBDABD9B-2739-7433-3FFF-5FFB81A7B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48" y="1400854"/>
            <a:ext cx="8664691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CD58-3DA5-BA88-FAAA-2B651D47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DB0F-E96F-94FE-8494-719D758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Opdrachten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F11D00D-A2CF-1768-D6A7-BC771FA1270A}"/>
              </a:ext>
            </a:extLst>
          </p:cNvPr>
          <p:cNvSpPr txBox="1"/>
          <p:nvPr/>
        </p:nvSpPr>
        <p:spPr>
          <a:xfrm>
            <a:off x="1026367" y="1856791"/>
            <a:ext cx="70352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Maak de presentatie na</a:t>
            </a:r>
          </a:p>
          <a:p>
            <a:endParaRPr lang="nl-NL" sz="4000" dirty="0"/>
          </a:p>
          <a:p>
            <a:r>
              <a:rPr lang="nl-NL" sz="4000" dirty="0"/>
              <a:t>7.6 Opdrachten  </a:t>
            </a:r>
          </a:p>
          <a:p>
            <a:r>
              <a:rPr lang="nl-NL" sz="4000" dirty="0"/>
              <a:t> </a:t>
            </a:r>
          </a:p>
          <a:p>
            <a:r>
              <a:rPr lang="nl-NL" sz="4000" dirty="0"/>
              <a:t>Opdracht  2, 4 , 3</a:t>
            </a:r>
          </a:p>
          <a:p>
            <a:endParaRPr lang="nl-NL" sz="4000" dirty="0"/>
          </a:p>
          <a:p>
            <a:r>
              <a:rPr lang="nl-NL" sz="4000" dirty="0"/>
              <a:t>Bestelformulier smartphone4u</a:t>
            </a:r>
          </a:p>
        </p:txBody>
      </p:sp>
    </p:spTree>
    <p:extLst>
      <p:ext uri="{BB962C8B-B14F-4D97-AF65-F5344CB8AC3E}">
        <p14:creationId xmlns:p14="http://schemas.microsoft.com/office/powerpoint/2010/main" val="376372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(order smartphone)</a:t>
            </a:r>
          </a:p>
        </p:txBody>
      </p:sp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D9AC6ACD-BC1E-0D75-7D7B-2E4B1FF8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52" y="1420597"/>
            <a:ext cx="6099295" cy="49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Maak een tabel </a:t>
            </a:r>
            <a:r>
              <a:rPr lang="nl-NL" sz="2800" b="1" dirty="0" err="1"/>
              <a:t>purchase</a:t>
            </a:r>
            <a:r>
              <a:rPr lang="nl-NL" sz="2800" dirty="0"/>
              <a:t> in de database smartPhone4u</a:t>
            </a:r>
          </a:p>
          <a:p>
            <a:endParaRPr lang="nl-NL" dirty="0"/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4E810469-6811-6779-32E9-0B8DDA5B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" y="2501082"/>
            <a:ext cx="10261020" cy="34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7B82-F30E-5CEE-E496-347B53264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57F70-9EB5-8B9A-803C-C64CF701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Tabel relaties</a:t>
            </a:r>
          </a:p>
        </p:txBody>
      </p:sp>
      <p:pic>
        <p:nvPicPr>
          <p:cNvPr id="4" name="Afbeelding 3" descr="Afbeelding met tekst, Lettertype, software, nummer&#10;&#10;Automatisch gegenereerde beschrijving">
            <a:extLst>
              <a:ext uri="{FF2B5EF4-FFF2-40B4-BE49-F238E27FC236}">
                <a16:creationId xmlns:a16="http://schemas.microsoft.com/office/drawing/2014/main" id="{8035AA19-5DE8-4D92-11C8-BEB16082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88" y="1529548"/>
            <a:ext cx="11130742" cy="34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Formulieren deel 2</a:t>
            </a:r>
          </a:p>
        </p:txBody>
      </p:sp>
      <p:pic>
        <p:nvPicPr>
          <p:cNvPr id="6" name="Afbeelding 5" descr="Afbeelding met tekst, schermopname, lijn, Lettertype&#10;&#10;Automatisch gegenereerde beschrijving">
            <a:extLst>
              <a:ext uri="{FF2B5EF4-FFF2-40B4-BE49-F238E27FC236}">
                <a16:creationId xmlns:a16="http://schemas.microsoft.com/office/drawing/2014/main" id="{DD60F1B5-6FD4-B70D-FCA3-B7161FA6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16" y="3173623"/>
            <a:ext cx="7891360" cy="331925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A3EFB3C-2EEF-C0F9-B5F8-FE3CDCBAC659}"/>
              </a:ext>
            </a:extLst>
          </p:cNvPr>
          <p:cNvSpPr txBox="1"/>
          <p:nvPr/>
        </p:nvSpPr>
        <p:spPr>
          <a:xfrm>
            <a:off x="710469" y="1861692"/>
            <a:ext cx="1112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 de fietsenmaker kunnen gebruikers een review invullen. Hiervoor maken we een nieuwe tabel ‘review’ aan.</a:t>
            </a:r>
          </a:p>
          <a:p>
            <a:r>
              <a:rPr lang="nl-NL" dirty="0"/>
              <a:t>De review van de klant wordt in deze tabel bewaard. </a:t>
            </a: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Tabel aanmaken in fietsenmaker</a:t>
            </a:r>
          </a:p>
        </p:txBody>
      </p:sp>
      <p:pic>
        <p:nvPicPr>
          <p:cNvPr id="10" name="Afbeelding 9" descr="Afbeelding met tekst, software, nummer, Computerpictogram&#10;&#10;Automatisch gegenereerde beschrijving">
            <a:extLst>
              <a:ext uri="{FF2B5EF4-FFF2-40B4-BE49-F238E27FC236}">
                <a16:creationId xmlns:a16="http://schemas.microsoft.com/office/drawing/2014/main" id="{EF96F38A-5B14-2C7D-ADA2-7A5D0D7D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" y="1342734"/>
            <a:ext cx="1085048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 bestaat uit 2 delen </a:t>
            </a:r>
            <a:br>
              <a:rPr lang="nl-NL" dirty="0"/>
            </a:br>
            <a:r>
              <a:rPr lang="nl-NL" dirty="0"/>
              <a:t>(PHP- en HTML deel)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C793359-6321-5C67-7D8A-A3BCB44FB5E2}"/>
              </a:ext>
            </a:extLst>
          </p:cNvPr>
          <p:cNvSpPr/>
          <p:nvPr/>
        </p:nvSpPr>
        <p:spPr>
          <a:xfrm>
            <a:off x="2273437" y="1761280"/>
            <a:ext cx="7190210" cy="44140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13121AA-B6C3-D691-91F1-3838C3911B8F}"/>
              </a:ext>
            </a:extLst>
          </p:cNvPr>
          <p:cNvSpPr/>
          <p:nvPr/>
        </p:nvSpPr>
        <p:spPr>
          <a:xfrm>
            <a:off x="2728352" y="2070100"/>
            <a:ext cx="62378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PHP code, afhandelen formulier</a:t>
            </a:r>
          </a:p>
          <a:p>
            <a:pPr algn="ctr"/>
            <a:r>
              <a:rPr lang="nl-NL" dirty="0"/>
              <a:t>(data correct -&gt; bewaar data in tabel en daarna </a:t>
            </a:r>
            <a:r>
              <a:rPr lang="nl-NL" dirty="0" err="1"/>
              <a:t>redirect</a:t>
            </a:r>
            <a:r>
              <a:rPr lang="nl-NL" dirty="0"/>
              <a:t>)</a:t>
            </a:r>
          </a:p>
          <a:p>
            <a:pPr algn="ctr"/>
            <a:r>
              <a:rPr lang="nl-NL" dirty="0"/>
              <a:t>(data niet correct -&gt; toon formulier met foutmeldingen)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DF4ED12-AB12-AA02-575F-AB4229685E15}"/>
              </a:ext>
            </a:extLst>
          </p:cNvPr>
          <p:cNvSpPr/>
          <p:nvPr/>
        </p:nvSpPr>
        <p:spPr>
          <a:xfrm>
            <a:off x="2728352" y="3505200"/>
            <a:ext cx="6237846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HTML code, tonen formulier</a:t>
            </a:r>
          </a:p>
          <a:p>
            <a:pPr algn="ctr"/>
            <a:r>
              <a:rPr lang="nl-NL" dirty="0"/>
              <a:t>(elk invoerveld heeft een &lt;label&gt; en een &lt;input&gt; veld)</a:t>
            </a:r>
          </a:p>
          <a:p>
            <a:pPr algn="ctr"/>
            <a:r>
              <a:rPr lang="nl-NL" dirty="0"/>
              <a:t>(elk invoerveld kan de ‘oude ingevulde data’ tonen)</a:t>
            </a:r>
          </a:p>
          <a:p>
            <a:pPr algn="ctr"/>
            <a:r>
              <a:rPr lang="nl-NL" dirty="0"/>
              <a:t>(elk invoerveld kan zijn foutmeldingen tonen)</a:t>
            </a:r>
          </a:p>
        </p:txBody>
      </p:sp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1016000" y="1739900"/>
            <a:ext cx="857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header van de HTML pagina, bootstrap via CDN(content delivery </a:t>
            </a:r>
            <a:r>
              <a:rPr lang="nl-NL" dirty="0" err="1"/>
              <a:t>network</a:t>
            </a:r>
            <a:r>
              <a:rPr lang="nl-NL" dirty="0"/>
              <a:t>) inlezen.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B3F87A92-10E7-8143-4C9F-4577DCD64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135376"/>
            <a:ext cx="6392167" cy="2124371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83BCA982-5225-819E-ACAE-185FE1B37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285891"/>
            <a:ext cx="1106006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Naam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5" name="Afbeelding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88AA9727-29A9-A91A-9C01-F4DD2D24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1" y="2193398"/>
            <a:ext cx="8674870" cy="2835801"/>
          </a:xfrm>
          <a:prstGeom prst="rect">
            <a:avLst/>
          </a:prstGeom>
        </p:spPr>
      </p:pic>
      <p:pic>
        <p:nvPicPr>
          <p:cNvPr id="8" name="Afbeelding 7" descr="Afbeelding met tekst, schermopname, lijn, wit&#10;&#10;Automatisch gegenereerde beschrijving">
            <a:extLst>
              <a:ext uri="{FF2B5EF4-FFF2-40B4-BE49-F238E27FC236}">
                <a16:creationId xmlns:a16="http://schemas.microsoft.com/office/drawing/2014/main" id="{E5EE59C5-FA59-B7CA-EFD0-D7006FEAB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1" y="5136433"/>
            <a:ext cx="912622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Review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5372FD78-E4A7-ACCC-E8E4-8862D6333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0182"/>
            <a:ext cx="11050894" cy="2008317"/>
          </a:xfrm>
          <a:prstGeom prst="rect">
            <a:avLst/>
          </a:prstGeom>
        </p:spPr>
      </p:pic>
      <p:pic>
        <p:nvPicPr>
          <p:cNvPr id="7" name="Afbeelding 6" descr="Afbeelding met tekst, schermopname, lijn, wit&#10;&#10;Automatisch gegenereerde beschrijving">
            <a:extLst>
              <a:ext uri="{FF2B5EF4-FFF2-40B4-BE49-F238E27FC236}">
                <a16:creationId xmlns:a16="http://schemas.microsoft.com/office/drawing/2014/main" id="{013660E6-5B6A-2FDE-47A0-6CC313153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3" y="4771837"/>
            <a:ext cx="11206877" cy="14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</a:t>
            </a:r>
            <a:r>
              <a:rPr lang="nl-NL" dirty="0" err="1"/>
              <a:t>Terms</a:t>
            </a:r>
            <a:r>
              <a:rPr lang="nl-NL" dirty="0"/>
              <a:t> </a:t>
            </a:r>
          </a:p>
        </p:txBody>
      </p:sp>
      <p:pic>
        <p:nvPicPr>
          <p:cNvPr id="13" name="Afbeelding 12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5866285A-E8B6-0BA7-461A-AA7591E8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4" y="4682936"/>
            <a:ext cx="6558989" cy="1336864"/>
          </a:xfrm>
          <a:prstGeom prst="rect">
            <a:avLst/>
          </a:prstGeom>
        </p:spPr>
      </p:pic>
      <p:pic>
        <p:nvPicPr>
          <p:cNvPr id="3" name="Afbeelding 2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31C3A7F-ADBC-776C-B583-D15B29C1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4" y="1584863"/>
            <a:ext cx="10743242" cy="29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0E1F82-FB8B-41CD-80F3-5F98B1082886}"/>
</file>

<file path=customXml/itemProps2.xml><?xml version="1.0" encoding="utf-8"?>
<ds:datastoreItem xmlns:ds="http://schemas.openxmlformats.org/officeDocument/2006/customXml" ds:itemID="{0CDB8DAE-3B23-4388-AFCA-22C9C2FEF655}"/>
</file>

<file path=customXml/itemProps3.xml><?xml version="1.0" encoding="utf-8"?>
<ds:datastoreItem xmlns:ds="http://schemas.openxmlformats.org/officeDocument/2006/customXml" ds:itemID="{3DCF167F-7970-4A7E-BD80-EFE45DF2E5E0}"/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502</Words>
  <Application>Microsoft Office PowerPoint</Application>
  <PresentationFormat>Breedbeeld</PresentationFormat>
  <Paragraphs>70</Paragraphs>
  <Slides>29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-apple-system</vt:lpstr>
      <vt:lpstr>Aptos</vt:lpstr>
      <vt:lpstr>Aptos Display</vt:lpstr>
      <vt:lpstr>Arial</vt:lpstr>
      <vt:lpstr>inherit</vt:lpstr>
      <vt:lpstr>var(--ff-mono)</vt:lpstr>
      <vt:lpstr>Kantoorthema</vt:lpstr>
      <vt:lpstr>Welkom bij</vt:lpstr>
      <vt:lpstr>Wat gaan we doen deze week?</vt:lpstr>
      <vt:lpstr>Formulieren deel 2</vt:lpstr>
      <vt:lpstr>Tabel aanmaken in fietsenmaker</vt:lpstr>
      <vt:lpstr>Het formulier bestaat uit 2 delen  (PHP- en HTML deel)</vt:lpstr>
      <vt:lpstr>Het HTML deel van het formulier </vt:lpstr>
      <vt:lpstr>Het HTML deel van het formulier / Naam</vt:lpstr>
      <vt:lpstr>Het HTML deel van het formulier / Review </vt:lpstr>
      <vt:lpstr>Het HTML deel van het formulier / Terms </vt:lpstr>
      <vt:lpstr>Het HTML deel van het formulier / verzenden formulier</vt:lpstr>
      <vt:lpstr>Het PHP deel van het formulier / start</vt:lpstr>
      <vt:lpstr>Het PHP deel van het formulier / validate name</vt:lpstr>
      <vt:lpstr>Het PHP deel van het formulier / validate review</vt:lpstr>
      <vt:lpstr>Het PHP deel van het formulier / validate terms</vt:lpstr>
      <vt:lpstr>Het PHP deel van het formulier / opslaan</vt:lpstr>
      <vt:lpstr>PowerPoint-presentatie</vt:lpstr>
      <vt:lpstr>7.6 Opdrachten  Opdracht 1</vt:lpstr>
      <vt:lpstr>Het HTML deel van het formulier </vt:lpstr>
      <vt:lpstr>Het HTML deel van het formulier / bedrag</vt:lpstr>
      <vt:lpstr>Het HTML deel van het formulier / btw </vt:lpstr>
      <vt:lpstr>Het HTML deel van het formulier / uirekenen</vt:lpstr>
      <vt:lpstr>Het PHP deel van het formulier / start</vt:lpstr>
      <vt:lpstr>Het PHP deel van het formulier / validate bedrag</vt:lpstr>
      <vt:lpstr>Het PHP deel van het formulier / validate btw</vt:lpstr>
      <vt:lpstr>Het PHP deel van het formulier / berekenen</vt:lpstr>
      <vt:lpstr>Opdrachten</vt:lpstr>
      <vt:lpstr>SmartPhone4u (order smartphone)</vt:lpstr>
      <vt:lpstr>Uitvoeren</vt:lpstr>
      <vt:lpstr>Tabel relaties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2024-10-17T09:18:12Z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