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4" r:id="rId4"/>
    <p:sldId id="316" r:id="rId5"/>
    <p:sldId id="317" r:id="rId6"/>
    <p:sldId id="318" r:id="rId7"/>
    <p:sldId id="300" r:id="rId8"/>
    <p:sldId id="315" r:id="rId9"/>
    <p:sldId id="301" r:id="rId10"/>
    <p:sldId id="319" r:id="rId11"/>
    <p:sldId id="320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6728A-80C9-4E12-BED1-D0DC3D656646}" v="19" dt="2024-09-27T10:48:01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2576728A-80C9-4E12-BED1-D0DC3D656646}"/>
    <pc:docChg chg="custSel addSld delSld modSld">
      <pc:chgData name="Linden, M van der" userId="7071751e-8507-462b-863d-5bb5459a0324" providerId="ADAL" clId="{2576728A-80C9-4E12-BED1-D0DC3D656646}" dt="2024-10-01T10:16:11.353" v="1133" actId="20577"/>
      <pc:docMkLst>
        <pc:docMk/>
      </pc:docMkLst>
      <pc:sldChg chg="modSp mod">
        <pc:chgData name="Linden, M van der" userId="7071751e-8507-462b-863d-5bb5459a0324" providerId="ADAL" clId="{2576728A-80C9-4E12-BED1-D0DC3D656646}" dt="2024-10-01T10:16:11.353" v="1133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2576728A-80C9-4E12-BED1-D0DC3D656646}" dt="2024-10-01T10:16:11.353" v="1133" actId="20577"/>
          <ac:spMkLst>
            <pc:docMk/>
            <pc:sldMk cId="2403080880" sldId="264"/>
            <ac:spMk id="2" creationId="{56AE8492-8D0A-4DF8-AF8B-F8FAA7187942}"/>
          </ac:spMkLst>
        </pc:spChg>
      </pc:sldChg>
      <pc:sldChg chg="addSp delSp modSp mod">
        <pc:chgData name="Linden, M van der" userId="7071751e-8507-462b-863d-5bb5459a0324" providerId="ADAL" clId="{2576728A-80C9-4E12-BED1-D0DC3D656646}" dt="2024-09-27T09:51:21.053" v="351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2576728A-80C9-4E12-BED1-D0DC3D656646}" dt="2024-09-27T09:15:13.675" v="47" actId="478"/>
          <ac:spMkLst>
            <pc:docMk/>
            <pc:sldMk cId="3986602870" sldId="300"/>
            <ac:spMk id="3" creationId="{203C5FBB-D0ED-69BB-9791-419E3CDFFB49}"/>
          </ac:spMkLst>
        </pc:spChg>
        <pc:spChg chg="add mod">
          <ac:chgData name="Linden, M van der" userId="7071751e-8507-462b-863d-5bb5459a0324" providerId="ADAL" clId="{2576728A-80C9-4E12-BED1-D0DC3D656646}" dt="2024-09-27T09:20:17.524" v="128" actId="20577"/>
          <ac:spMkLst>
            <pc:docMk/>
            <pc:sldMk cId="3986602870" sldId="300"/>
            <ac:spMk id="4" creationId="{2176308A-3065-A695-9A03-0D875C9DF1A8}"/>
          </ac:spMkLst>
        </pc:spChg>
        <pc:spChg chg="mod">
          <ac:chgData name="Linden, M van der" userId="7071751e-8507-462b-863d-5bb5459a0324" providerId="ADAL" clId="{2576728A-80C9-4E12-BED1-D0DC3D656646}" dt="2024-09-27T09:35:27.939" v="203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2576728A-80C9-4E12-BED1-D0DC3D656646}" dt="2024-09-27T09:15:08.705" v="46" actId="478"/>
          <ac:spMkLst>
            <pc:docMk/>
            <pc:sldMk cId="3986602870" sldId="300"/>
            <ac:spMk id="8" creationId="{BB44C11A-D605-88C1-1E89-6E0E5A1D56DA}"/>
          </ac:spMkLst>
        </pc:spChg>
        <pc:spChg chg="add mod">
          <ac:chgData name="Linden, M van der" userId="7071751e-8507-462b-863d-5bb5459a0324" providerId="ADAL" clId="{2576728A-80C9-4E12-BED1-D0DC3D656646}" dt="2024-09-27T09:18:23.915" v="91" actId="20577"/>
          <ac:spMkLst>
            <pc:docMk/>
            <pc:sldMk cId="3986602870" sldId="300"/>
            <ac:spMk id="11" creationId="{52AE64EC-E762-5402-3CAA-B469DC87A4D0}"/>
          </ac:spMkLst>
        </pc:spChg>
        <pc:spChg chg="add mod">
          <ac:chgData name="Linden, M van der" userId="7071751e-8507-462b-863d-5bb5459a0324" providerId="ADAL" clId="{2576728A-80C9-4E12-BED1-D0DC3D656646}" dt="2024-09-27T09:23:22.451" v="191" actId="14100"/>
          <ac:spMkLst>
            <pc:docMk/>
            <pc:sldMk cId="3986602870" sldId="300"/>
            <ac:spMk id="12" creationId="{45EB26C8-B1C4-E0E6-5235-B0753B0C1A25}"/>
          </ac:spMkLst>
        </pc:spChg>
        <pc:spChg chg="add mod">
          <ac:chgData name="Linden, M van der" userId="7071751e-8507-462b-863d-5bb5459a0324" providerId="ADAL" clId="{2576728A-80C9-4E12-BED1-D0DC3D656646}" dt="2024-09-27T09:51:21.053" v="351" actId="20577"/>
          <ac:spMkLst>
            <pc:docMk/>
            <pc:sldMk cId="3986602870" sldId="300"/>
            <ac:spMk id="13" creationId="{378F94FB-4AE3-6AB1-937D-1E7DB8D72532}"/>
          </ac:spMkLst>
        </pc:spChg>
        <pc:picChg chg="del">
          <ac:chgData name="Linden, M van der" userId="7071751e-8507-462b-863d-5bb5459a0324" providerId="ADAL" clId="{2576728A-80C9-4E12-BED1-D0DC3D656646}" dt="2024-09-27T09:15:17.260" v="48" actId="478"/>
          <ac:picMkLst>
            <pc:docMk/>
            <pc:sldMk cId="3986602870" sldId="300"/>
            <ac:picMk id="9" creationId="{9D85D701-7122-06CA-8E1A-C3D1AEC56A51}"/>
          </ac:picMkLst>
        </pc:picChg>
        <pc:cxnChg chg="add mod">
          <ac:chgData name="Linden, M van der" userId="7071751e-8507-462b-863d-5bb5459a0324" providerId="ADAL" clId="{2576728A-80C9-4E12-BED1-D0DC3D656646}" dt="2024-09-27T09:17:35.271" v="68" actId="14100"/>
          <ac:cxnSpMkLst>
            <pc:docMk/>
            <pc:sldMk cId="3986602870" sldId="300"/>
            <ac:cxnSpMk id="6" creationId="{0B1A65AC-B216-9F39-B357-FB48513029D8}"/>
          </ac:cxnSpMkLst>
        </pc:cxnChg>
        <pc:cxnChg chg="add mod">
          <ac:chgData name="Linden, M van der" userId="7071751e-8507-462b-863d-5bb5459a0324" providerId="ADAL" clId="{2576728A-80C9-4E12-BED1-D0DC3D656646}" dt="2024-09-27T09:23:50.903" v="194" actId="14100"/>
          <ac:cxnSpMkLst>
            <pc:docMk/>
            <pc:sldMk cId="3986602870" sldId="300"/>
            <ac:cxnSpMk id="15" creationId="{2965CA2E-4C15-69C2-A86F-1681D4BF2875}"/>
          </ac:cxnSpMkLst>
        </pc:cxnChg>
        <pc:cxnChg chg="add">
          <ac:chgData name="Linden, M van der" userId="7071751e-8507-462b-863d-5bb5459a0324" providerId="ADAL" clId="{2576728A-80C9-4E12-BED1-D0DC3D656646}" dt="2024-09-27T09:23:46.212" v="193" actId="11529"/>
          <ac:cxnSpMkLst>
            <pc:docMk/>
            <pc:sldMk cId="3986602870" sldId="300"/>
            <ac:cxnSpMk id="17" creationId="{0456E874-FA15-D295-EE28-8C432E27230E}"/>
          </ac:cxnSpMkLst>
        </pc:cxnChg>
      </pc:sldChg>
      <pc:sldChg chg="addSp delSp modSp mod">
        <pc:chgData name="Linden, M van der" userId="7071751e-8507-462b-863d-5bb5459a0324" providerId="ADAL" clId="{2576728A-80C9-4E12-BED1-D0DC3D656646}" dt="2024-09-27T10:36:12.570" v="633" actId="1076"/>
        <pc:sldMkLst>
          <pc:docMk/>
          <pc:sldMk cId="1780245323" sldId="301"/>
        </pc:sldMkLst>
        <pc:spChg chg="add mod">
          <ac:chgData name="Linden, M van der" userId="7071751e-8507-462b-863d-5bb5459a0324" providerId="ADAL" clId="{2576728A-80C9-4E12-BED1-D0DC3D656646}" dt="2024-09-27T10:36:12.570" v="633" actId="1076"/>
          <ac:spMkLst>
            <pc:docMk/>
            <pc:sldMk cId="1780245323" sldId="301"/>
            <ac:spMk id="2" creationId="{E951A8AE-A69F-B620-149C-F5A8562EA423}"/>
          </ac:spMkLst>
        </pc:spChg>
        <pc:spChg chg="add del mod">
          <ac:chgData name="Linden, M van der" userId="7071751e-8507-462b-863d-5bb5459a0324" providerId="ADAL" clId="{2576728A-80C9-4E12-BED1-D0DC3D656646}" dt="2024-09-27T10:30:59.353" v="445" actId="478"/>
          <ac:spMkLst>
            <pc:docMk/>
            <pc:sldMk cId="1780245323" sldId="301"/>
            <ac:spMk id="4" creationId="{090CB912-A73D-8774-55FB-35ABF14393EA}"/>
          </ac:spMkLst>
        </pc:spChg>
        <pc:spChg chg="add del mod">
          <ac:chgData name="Linden, M van der" userId="7071751e-8507-462b-863d-5bb5459a0324" providerId="ADAL" clId="{2576728A-80C9-4E12-BED1-D0DC3D656646}" dt="2024-09-27T10:31:06.856" v="446" actId="478"/>
          <ac:spMkLst>
            <pc:docMk/>
            <pc:sldMk cId="1780245323" sldId="301"/>
            <ac:spMk id="6" creationId="{EF69F867-936D-743A-EB47-404AB4BE642F}"/>
          </ac:spMkLst>
        </pc:spChg>
        <pc:spChg chg="add mod">
          <ac:chgData name="Linden, M van der" userId="7071751e-8507-462b-863d-5bb5459a0324" providerId="ADAL" clId="{2576728A-80C9-4E12-BED1-D0DC3D656646}" dt="2024-09-27T10:33:48.429" v="631" actId="1076"/>
          <ac:spMkLst>
            <pc:docMk/>
            <pc:sldMk cId="1780245323" sldId="301"/>
            <ac:spMk id="9" creationId="{933F9402-BB10-492E-8C9F-D53F8440759A}"/>
          </ac:spMkLst>
        </pc:spChg>
        <pc:spChg chg="del">
          <ac:chgData name="Linden, M van der" userId="7071751e-8507-462b-863d-5bb5459a0324" providerId="ADAL" clId="{2576728A-80C9-4E12-BED1-D0DC3D656646}" dt="2024-09-27T10:25:45.092" v="432" actId="478"/>
          <ac:spMkLst>
            <pc:docMk/>
            <pc:sldMk cId="1780245323" sldId="301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2576728A-80C9-4E12-BED1-D0DC3D656646}" dt="2024-09-27T10:31:26.495" v="451" actId="1076"/>
          <ac:picMkLst>
            <pc:docMk/>
            <pc:sldMk cId="1780245323" sldId="301"/>
            <ac:picMk id="8" creationId="{53CC2351-0947-3ABA-E596-FEFBD43339D5}"/>
          </ac:picMkLst>
        </pc:picChg>
        <pc:picChg chg="del">
          <ac:chgData name="Linden, M van der" userId="7071751e-8507-462b-863d-5bb5459a0324" providerId="ADAL" clId="{2576728A-80C9-4E12-BED1-D0DC3D656646}" dt="2024-09-27T10:25:41.166" v="431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2576728A-80C9-4E12-BED1-D0DC3D656646}" dt="2024-09-27T10:25:59.418" v="444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del">
        <pc:chgData name="Linden, M van der" userId="7071751e-8507-462b-863d-5bb5459a0324" providerId="ADAL" clId="{2576728A-80C9-4E12-BED1-D0DC3D656646}" dt="2024-09-27T10:45:56.844" v="873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2576728A-80C9-4E12-BED1-D0DC3D656646}" dt="2024-09-27T10:45:58.301" v="875" actId="47"/>
        <pc:sldMkLst>
          <pc:docMk/>
          <pc:sldMk cId="983759555" sldId="305"/>
        </pc:sldMkLst>
      </pc:sldChg>
      <pc:sldChg chg="del">
        <pc:chgData name="Linden, M van der" userId="7071751e-8507-462b-863d-5bb5459a0324" providerId="ADAL" clId="{2576728A-80C9-4E12-BED1-D0DC3D656646}" dt="2024-09-27T10:45:55.857" v="872" actId="47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2576728A-80C9-4E12-BED1-D0DC3D656646}" dt="2024-09-27T10:45:57.514" v="874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2576728A-80C9-4E12-BED1-D0DC3D656646}" dt="2024-09-27T10:45:59.800" v="876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2576728A-80C9-4E12-BED1-D0DC3D656646}" dt="2024-09-27T10:46:01.073" v="877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2576728A-80C9-4E12-BED1-D0DC3D656646}" dt="2024-09-27T10:46:01.891" v="878" actId="47"/>
        <pc:sldMkLst>
          <pc:docMk/>
          <pc:sldMk cId="492805998" sldId="313"/>
        </pc:sldMkLst>
      </pc:sldChg>
      <pc:sldChg chg="del">
        <pc:chgData name="Linden, M van der" userId="7071751e-8507-462b-863d-5bb5459a0324" providerId="ADAL" clId="{2576728A-80C9-4E12-BED1-D0DC3D656646}" dt="2024-09-27T10:46:02.983" v="879" actId="47"/>
        <pc:sldMkLst>
          <pc:docMk/>
          <pc:sldMk cId="586310356" sldId="314"/>
        </pc:sldMkLst>
      </pc:sldChg>
      <pc:sldChg chg="addSp delSp modSp add mod">
        <pc:chgData name="Linden, M van der" userId="7071751e-8507-462b-863d-5bb5459a0324" providerId="ADAL" clId="{2576728A-80C9-4E12-BED1-D0DC3D656646}" dt="2024-09-30T10:50:14.043" v="1131" actId="1076"/>
        <pc:sldMkLst>
          <pc:docMk/>
          <pc:sldMk cId="3981147150" sldId="315"/>
        </pc:sldMkLst>
        <pc:spChg chg="mod">
          <ac:chgData name="Linden, M van der" userId="7071751e-8507-462b-863d-5bb5459a0324" providerId="ADAL" clId="{2576728A-80C9-4E12-BED1-D0DC3D656646}" dt="2024-09-27T09:37:39.613" v="222" actId="1076"/>
          <ac:spMkLst>
            <pc:docMk/>
            <pc:sldMk cId="3981147150" sldId="315"/>
            <ac:spMk id="4" creationId="{2176308A-3065-A695-9A03-0D875C9DF1A8}"/>
          </ac:spMkLst>
        </pc:spChg>
        <pc:spChg chg="add del mod">
          <ac:chgData name="Linden, M van der" userId="7071751e-8507-462b-863d-5bb5459a0324" providerId="ADAL" clId="{2576728A-80C9-4E12-BED1-D0DC3D656646}" dt="2024-09-30T10:50:00.555" v="1127" actId="478"/>
          <ac:spMkLst>
            <pc:docMk/>
            <pc:sldMk cId="3981147150" sldId="315"/>
            <ac:spMk id="5" creationId="{BA78CFB2-C33B-EAD9-5750-9D2ACC7C2288}"/>
          </ac:spMkLst>
        </pc:spChg>
        <pc:spChg chg="mod">
          <ac:chgData name="Linden, M van der" userId="7071751e-8507-462b-863d-5bb5459a0324" providerId="ADAL" clId="{2576728A-80C9-4E12-BED1-D0DC3D656646}" dt="2024-09-27T10:24:48.596" v="429" actId="1076"/>
          <ac:spMkLst>
            <pc:docMk/>
            <pc:sldMk cId="3981147150" sldId="315"/>
            <ac:spMk id="7" creationId="{FD100F38-08A3-6FCE-19F4-182127419BF8}"/>
          </ac:spMkLst>
        </pc:spChg>
        <pc:spChg chg="del">
          <ac:chgData name="Linden, M van der" userId="7071751e-8507-462b-863d-5bb5459a0324" providerId="ADAL" clId="{2576728A-80C9-4E12-BED1-D0DC3D656646}" dt="2024-09-27T09:37:37.291" v="221" actId="478"/>
          <ac:spMkLst>
            <pc:docMk/>
            <pc:sldMk cId="3981147150" sldId="315"/>
            <ac:spMk id="11" creationId="{52AE64EC-E762-5402-3CAA-B469DC87A4D0}"/>
          </ac:spMkLst>
        </pc:spChg>
        <pc:spChg chg="del mod">
          <ac:chgData name="Linden, M van der" userId="7071751e-8507-462b-863d-5bb5459a0324" providerId="ADAL" clId="{2576728A-80C9-4E12-BED1-D0DC3D656646}" dt="2024-09-27T09:37:23.365" v="216" actId="478"/>
          <ac:spMkLst>
            <pc:docMk/>
            <pc:sldMk cId="3981147150" sldId="315"/>
            <ac:spMk id="12" creationId="{45EB26C8-B1C4-E0E6-5235-B0753B0C1A25}"/>
          </ac:spMkLst>
        </pc:spChg>
        <pc:spChg chg="del">
          <ac:chgData name="Linden, M van der" userId="7071751e-8507-462b-863d-5bb5459a0324" providerId="ADAL" clId="{2576728A-80C9-4E12-BED1-D0DC3D656646}" dt="2024-09-27T09:37:27.094" v="218" actId="478"/>
          <ac:spMkLst>
            <pc:docMk/>
            <pc:sldMk cId="3981147150" sldId="315"/>
            <ac:spMk id="13" creationId="{378F94FB-4AE3-6AB1-937D-1E7DB8D72532}"/>
          </ac:spMkLst>
        </pc:spChg>
        <pc:spChg chg="add mod">
          <ac:chgData name="Linden, M van der" userId="7071751e-8507-462b-863d-5bb5459a0324" providerId="ADAL" clId="{2576728A-80C9-4E12-BED1-D0DC3D656646}" dt="2024-09-27T09:47:51.368" v="297" actId="1076"/>
          <ac:spMkLst>
            <pc:docMk/>
            <pc:sldMk cId="3981147150" sldId="315"/>
            <ac:spMk id="16" creationId="{33B249B1-F69D-D9DD-E7F0-08788BD065ED}"/>
          </ac:spMkLst>
        </pc:spChg>
        <pc:spChg chg="add mod">
          <ac:chgData name="Linden, M van der" userId="7071751e-8507-462b-863d-5bb5459a0324" providerId="ADAL" clId="{2576728A-80C9-4E12-BED1-D0DC3D656646}" dt="2024-09-30T10:50:14.043" v="1131" actId="1076"/>
          <ac:spMkLst>
            <pc:docMk/>
            <pc:sldMk cId="3981147150" sldId="315"/>
            <ac:spMk id="18" creationId="{6FEA23AD-CBF2-F4A4-AC6B-6D727E93187C}"/>
          </ac:spMkLst>
        </pc:spChg>
        <pc:spChg chg="add mod">
          <ac:chgData name="Linden, M van der" userId="7071751e-8507-462b-863d-5bb5459a0324" providerId="ADAL" clId="{2576728A-80C9-4E12-BED1-D0DC3D656646}" dt="2024-09-30T10:50:11.230" v="1130" actId="1076"/>
          <ac:spMkLst>
            <pc:docMk/>
            <pc:sldMk cId="3981147150" sldId="315"/>
            <ac:spMk id="19" creationId="{90507F53-C982-69EA-C7D8-DB18BCC1D413}"/>
          </ac:spMkLst>
        </pc:spChg>
        <pc:spChg chg="add mod">
          <ac:chgData name="Linden, M van der" userId="7071751e-8507-462b-863d-5bb5459a0324" providerId="ADAL" clId="{2576728A-80C9-4E12-BED1-D0DC3D656646}" dt="2024-09-27T09:47:48.992" v="296" actId="1076"/>
          <ac:spMkLst>
            <pc:docMk/>
            <pc:sldMk cId="3981147150" sldId="315"/>
            <ac:spMk id="20" creationId="{9ED227C3-C27F-3C8C-5041-FF218DE0694F}"/>
          </ac:spMkLst>
        </pc:spChg>
        <pc:spChg chg="add mod">
          <ac:chgData name="Linden, M van der" userId="7071751e-8507-462b-863d-5bb5459a0324" providerId="ADAL" clId="{2576728A-80C9-4E12-BED1-D0DC3D656646}" dt="2024-09-27T09:48:47.312" v="345" actId="5793"/>
          <ac:spMkLst>
            <pc:docMk/>
            <pc:sldMk cId="3981147150" sldId="315"/>
            <ac:spMk id="24" creationId="{78AC3E57-ACF8-086D-DE82-63576B49E68D}"/>
          </ac:spMkLst>
        </pc:spChg>
        <pc:picChg chg="add mod">
          <ac:chgData name="Linden, M van der" userId="7071751e-8507-462b-863d-5bb5459a0324" providerId="ADAL" clId="{2576728A-80C9-4E12-BED1-D0DC3D656646}" dt="2024-09-27T09:38:46.913" v="226" actId="962"/>
          <ac:picMkLst>
            <pc:docMk/>
            <pc:sldMk cId="3981147150" sldId="315"/>
            <ac:picMk id="3" creationId="{DDD1C7F2-2204-3B03-1CD1-090D55200018}"/>
          </ac:picMkLst>
        </pc:picChg>
        <pc:cxnChg chg="del mod">
          <ac:chgData name="Linden, M van der" userId="7071751e-8507-462b-863d-5bb5459a0324" providerId="ADAL" clId="{2576728A-80C9-4E12-BED1-D0DC3D656646}" dt="2024-09-27T09:37:34.882" v="220" actId="478"/>
          <ac:cxnSpMkLst>
            <pc:docMk/>
            <pc:sldMk cId="3981147150" sldId="315"/>
            <ac:cxnSpMk id="6" creationId="{0B1A65AC-B216-9F39-B357-FB48513029D8}"/>
          </ac:cxnSpMkLst>
        </pc:cxnChg>
        <pc:cxnChg chg="add mod">
          <ac:chgData name="Linden, M van der" userId="7071751e-8507-462b-863d-5bb5459a0324" providerId="ADAL" clId="{2576728A-80C9-4E12-BED1-D0DC3D656646}" dt="2024-09-30T10:50:04.607" v="1128" actId="14100"/>
          <ac:cxnSpMkLst>
            <pc:docMk/>
            <pc:sldMk cId="3981147150" sldId="315"/>
            <ac:cxnSpMk id="9" creationId="{AE658F09-3901-CC19-3012-86F4163E1885}"/>
          </ac:cxnSpMkLst>
        </pc:cxnChg>
        <pc:cxnChg chg="add mod">
          <ac:chgData name="Linden, M van der" userId="7071751e-8507-462b-863d-5bb5459a0324" providerId="ADAL" clId="{2576728A-80C9-4E12-BED1-D0DC3D656646}" dt="2024-09-30T10:50:07.819" v="1129" actId="14100"/>
          <ac:cxnSpMkLst>
            <pc:docMk/>
            <pc:sldMk cId="3981147150" sldId="315"/>
            <ac:cxnSpMk id="14" creationId="{BED20EF9-C12A-6648-6F82-8D3D10BAA7CC}"/>
          </ac:cxnSpMkLst>
        </pc:cxnChg>
        <pc:cxnChg chg="del mod">
          <ac:chgData name="Linden, M van der" userId="7071751e-8507-462b-863d-5bb5459a0324" providerId="ADAL" clId="{2576728A-80C9-4E12-BED1-D0DC3D656646}" dt="2024-09-27T09:37:25.672" v="217" actId="478"/>
          <ac:cxnSpMkLst>
            <pc:docMk/>
            <pc:sldMk cId="3981147150" sldId="315"/>
            <ac:cxnSpMk id="15" creationId="{2965CA2E-4C15-69C2-A86F-1681D4BF2875}"/>
          </ac:cxnSpMkLst>
        </pc:cxnChg>
        <pc:cxnChg chg="del mod">
          <ac:chgData name="Linden, M van der" userId="7071751e-8507-462b-863d-5bb5459a0324" providerId="ADAL" clId="{2576728A-80C9-4E12-BED1-D0DC3D656646}" dt="2024-09-27T09:37:28.193" v="219" actId="478"/>
          <ac:cxnSpMkLst>
            <pc:docMk/>
            <pc:sldMk cId="3981147150" sldId="315"/>
            <ac:cxnSpMk id="17" creationId="{0456E874-FA15-D295-EE28-8C432E27230E}"/>
          </ac:cxnSpMkLst>
        </pc:cxnChg>
        <pc:cxnChg chg="add mod">
          <ac:chgData name="Linden, M van der" userId="7071751e-8507-462b-863d-5bb5459a0324" providerId="ADAL" clId="{2576728A-80C9-4E12-BED1-D0DC3D656646}" dt="2024-09-27T09:48:06.842" v="299" actId="14100"/>
          <ac:cxnSpMkLst>
            <pc:docMk/>
            <pc:sldMk cId="3981147150" sldId="315"/>
            <ac:cxnSpMk id="22" creationId="{840C960B-D616-E8D5-E58D-2852BA4522B0}"/>
          </ac:cxnSpMkLst>
        </pc:cxnChg>
      </pc:sldChg>
      <pc:sldChg chg="addSp delSp modSp new mod">
        <pc:chgData name="Linden, M van der" userId="7071751e-8507-462b-863d-5bb5459a0324" providerId="ADAL" clId="{2576728A-80C9-4E12-BED1-D0DC3D656646}" dt="2024-09-27T09:57:04.568" v="376" actId="20577"/>
        <pc:sldMkLst>
          <pc:docMk/>
          <pc:sldMk cId="3788376453" sldId="316"/>
        </pc:sldMkLst>
        <pc:spChg chg="mod">
          <ac:chgData name="Linden, M van der" userId="7071751e-8507-462b-863d-5bb5459a0324" providerId="ADAL" clId="{2576728A-80C9-4E12-BED1-D0DC3D656646}" dt="2024-09-27T09:57:04.568" v="376" actId="20577"/>
          <ac:spMkLst>
            <pc:docMk/>
            <pc:sldMk cId="3788376453" sldId="316"/>
            <ac:spMk id="2" creationId="{73E33BD9-3253-9450-3EED-1FD52335A7B7}"/>
          </ac:spMkLst>
        </pc:spChg>
        <pc:spChg chg="del mod">
          <ac:chgData name="Linden, M van der" userId="7071751e-8507-462b-863d-5bb5459a0324" providerId="ADAL" clId="{2576728A-80C9-4E12-BED1-D0DC3D656646}" dt="2024-09-27T09:56:49.545" v="354" actId="478"/>
          <ac:spMkLst>
            <pc:docMk/>
            <pc:sldMk cId="3788376453" sldId="316"/>
            <ac:spMk id="3" creationId="{E1BF76B5-7926-E7FE-0868-48617529004A}"/>
          </ac:spMkLst>
        </pc:spChg>
        <pc:picChg chg="add mod">
          <ac:chgData name="Linden, M van der" userId="7071751e-8507-462b-863d-5bb5459a0324" providerId="ADAL" clId="{2576728A-80C9-4E12-BED1-D0DC3D656646}" dt="2024-09-27T09:56:55.952" v="356" actId="1076"/>
          <ac:picMkLst>
            <pc:docMk/>
            <pc:sldMk cId="3788376453" sldId="316"/>
            <ac:picMk id="1026" creationId="{0A7E650E-5929-361B-A24A-414768BDFC29}"/>
          </ac:picMkLst>
        </pc:picChg>
      </pc:sldChg>
      <pc:sldChg chg="addSp modSp new mod">
        <pc:chgData name="Linden, M van der" userId="7071751e-8507-462b-863d-5bb5459a0324" providerId="ADAL" clId="{2576728A-80C9-4E12-BED1-D0DC3D656646}" dt="2024-09-27T10:01:11.386" v="397" actId="14100"/>
        <pc:sldMkLst>
          <pc:docMk/>
          <pc:sldMk cId="3425400201" sldId="317"/>
        </pc:sldMkLst>
        <pc:spChg chg="mod">
          <ac:chgData name="Linden, M van der" userId="7071751e-8507-462b-863d-5bb5459a0324" providerId="ADAL" clId="{2576728A-80C9-4E12-BED1-D0DC3D656646}" dt="2024-09-27T10:00:47.945" v="392" actId="14100"/>
          <ac:spMkLst>
            <pc:docMk/>
            <pc:sldMk cId="3425400201" sldId="317"/>
            <ac:spMk id="2" creationId="{CC540D2D-A1CC-0DFA-83C7-FB9ECBB6E512}"/>
          </ac:spMkLst>
        </pc:spChg>
        <pc:spChg chg="mod">
          <ac:chgData name="Linden, M van der" userId="7071751e-8507-462b-863d-5bb5459a0324" providerId="ADAL" clId="{2576728A-80C9-4E12-BED1-D0DC3D656646}" dt="2024-09-27T10:00:40.087" v="391" actId="27636"/>
          <ac:spMkLst>
            <pc:docMk/>
            <pc:sldMk cId="3425400201" sldId="317"/>
            <ac:spMk id="3" creationId="{D0D3B5A3-9F7A-934A-0168-AB03830D741F}"/>
          </ac:spMkLst>
        </pc:spChg>
        <pc:picChg chg="add mod">
          <ac:chgData name="Linden, M van der" userId="7071751e-8507-462b-863d-5bb5459a0324" providerId="ADAL" clId="{2576728A-80C9-4E12-BED1-D0DC3D656646}" dt="2024-09-27T10:01:11.386" v="397" actId="14100"/>
          <ac:picMkLst>
            <pc:docMk/>
            <pc:sldMk cId="3425400201" sldId="317"/>
            <ac:picMk id="5" creationId="{18D93514-7F73-59FC-E3B8-3F2598FDDCF9}"/>
          </ac:picMkLst>
        </pc:picChg>
      </pc:sldChg>
      <pc:sldChg chg="new del">
        <pc:chgData name="Linden, M van der" userId="7071751e-8507-462b-863d-5bb5459a0324" providerId="ADAL" clId="{2576728A-80C9-4E12-BED1-D0DC3D656646}" dt="2024-09-27T10:02:05.017" v="399" actId="47"/>
        <pc:sldMkLst>
          <pc:docMk/>
          <pc:sldMk cId="2437147382" sldId="318"/>
        </pc:sldMkLst>
      </pc:sldChg>
      <pc:sldChg chg="addSp delSp modSp add mod">
        <pc:chgData name="Linden, M van der" userId="7071751e-8507-462b-863d-5bb5459a0324" providerId="ADAL" clId="{2576728A-80C9-4E12-BED1-D0DC3D656646}" dt="2024-09-27T10:06:21.450" v="426" actId="14100"/>
        <pc:sldMkLst>
          <pc:docMk/>
          <pc:sldMk cId="3732625959" sldId="318"/>
        </pc:sldMkLst>
        <pc:spChg chg="mod">
          <ac:chgData name="Linden, M van der" userId="7071751e-8507-462b-863d-5bb5459a0324" providerId="ADAL" clId="{2576728A-80C9-4E12-BED1-D0DC3D656646}" dt="2024-09-27T10:02:21.411" v="415" actId="20577"/>
          <ac:spMkLst>
            <pc:docMk/>
            <pc:sldMk cId="3732625959" sldId="318"/>
            <ac:spMk id="2" creationId="{CC540D2D-A1CC-0DFA-83C7-FB9ECBB6E512}"/>
          </ac:spMkLst>
        </pc:spChg>
        <pc:spChg chg="mod">
          <ac:chgData name="Linden, M van der" userId="7071751e-8507-462b-863d-5bb5459a0324" providerId="ADAL" clId="{2576728A-80C9-4E12-BED1-D0DC3D656646}" dt="2024-09-27T10:05:27.131" v="420" actId="1076"/>
          <ac:spMkLst>
            <pc:docMk/>
            <pc:sldMk cId="3732625959" sldId="318"/>
            <ac:spMk id="3" creationId="{D0D3B5A3-9F7A-934A-0168-AB03830D741F}"/>
          </ac:spMkLst>
        </pc:spChg>
        <pc:picChg chg="del">
          <ac:chgData name="Linden, M van der" userId="7071751e-8507-462b-863d-5bb5459a0324" providerId="ADAL" clId="{2576728A-80C9-4E12-BED1-D0DC3D656646}" dt="2024-09-27T10:05:30.611" v="421" actId="478"/>
          <ac:picMkLst>
            <pc:docMk/>
            <pc:sldMk cId="3732625959" sldId="318"/>
            <ac:picMk id="5" creationId="{18D93514-7F73-59FC-E3B8-3F2598FDDCF9}"/>
          </ac:picMkLst>
        </pc:picChg>
        <pc:picChg chg="add mod">
          <ac:chgData name="Linden, M van der" userId="7071751e-8507-462b-863d-5bb5459a0324" providerId="ADAL" clId="{2576728A-80C9-4E12-BED1-D0DC3D656646}" dt="2024-09-27T10:06:21.450" v="426" actId="14100"/>
          <ac:picMkLst>
            <pc:docMk/>
            <pc:sldMk cId="3732625959" sldId="318"/>
            <ac:picMk id="6" creationId="{7D93E394-3F1A-3185-E64A-9E5BCE78D627}"/>
          </ac:picMkLst>
        </pc:picChg>
      </pc:sldChg>
      <pc:sldChg chg="addSp delSp modSp add mod">
        <pc:chgData name="Linden, M van der" userId="7071751e-8507-462b-863d-5bb5459a0324" providerId="ADAL" clId="{2576728A-80C9-4E12-BED1-D0DC3D656646}" dt="2024-09-27T10:44:46.573" v="871" actId="20577"/>
        <pc:sldMkLst>
          <pc:docMk/>
          <pc:sldMk cId="1229118164" sldId="319"/>
        </pc:sldMkLst>
        <pc:spChg chg="del">
          <ac:chgData name="Linden, M van der" userId="7071751e-8507-462b-863d-5bb5459a0324" providerId="ADAL" clId="{2576728A-80C9-4E12-BED1-D0DC3D656646}" dt="2024-09-27T10:36:35.485" v="635" actId="478"/>
          <ac:spMkLst>
            <pc:docMk/>
            <pc:sldMk cId="1229118164" sldId="319"/>
            <ac:spMk id="2" creationId="{E951A8AE-A69F-B620-149C-F5A8562EA423}"/>
          </ac:spMkLst>
        </pc:spChg>
        <pc:spChg chg="add mod">
          <ac:chgData name="Linden, M van der" userId="7071751e-8507-462b-863d-5bb5459a0324" providerId="ADAL" clId="{2576728A-80C9-4E12-BED1-D0DC3D656646}" dt="2024-09-27T10:36:40.196" v="637" actId="1076"/>
          <ac:spMkLst>
            <pc:docMk/>
            <pc:sldMk cId="1229118164" sldId="319"/>
            <ac:spMk id="3" creationId="{3494BFDF-373B-11BC-7160-533BAAF29BD9}"/>
          </ac:spMkLst>
        </pc:spChg>
        <pc:spChg chg="mod">
          <ac:chgData name="Linden, M van der" userId="7071751e-8507-462b-863d-5bb5459a0324" providerId="ADAL" clId="{2576728A-80C9-4E12-BED1-D0DC3D656646}" dt="2024-09-27T10:44:46.573" v="871" actId="20577"/>
          <ac:spMkLst>
            <pc:docMk/>
            <pc:sldMk cId="1229118164" sldId="319"/>
            <ac:spMk id="9" creationId="{933F9402-BB10-492E-8C9F-D53F8440759A}"/>
          </ac:spMkLst>
        </pc:spChg>
        <pc:picChg chg="add mod">
          <ac:chgData name="Linden, M van der" userId="7071751e-8507-462b-863d-5bb5459a0324" providerId="ADAL" clId="{2576728A-80C9-4E12-BED1-D0DC3D656646}" dt="2024-09-27T10:37:49.005" v="641" actId="1076"/>
          <ac:picMkLst>
            <pc:docMk/>
            <pc:sldMk cId="1229118164" sldId="319"/>
            <ac:picMk id="5" creationId="{58883536-B0E4-B538-5F52-7C70EA39B618}"/>
          </ac:picMkLst>
        </pc:picChg>
        <pc:picChg chg="add mod">
          <ac:chgData name="Linden, M van der" userId="7071751e-8507-462b-863d-5bb5459a0324" providerId="ADAL" clId="{2576728A-80C9-4E12-BED1-D0DC3D656646}" dt="2024-09-27T10:38:06.177" v="645" actId="1076"/>
          <ac:picMkLst>
            <pc:docMk/>
            <pc:sldMk cId="1229118164" sldId="319"/>
            <ac:picMk id="7" creationId="{33F7F06D-E5C6-5174-4601-B149E2B005FB}"/>
          </ac:picMkLst>
        </pc:picChg>
        <pc:picChg chg="del">
          <ac:chgData name="Linden, M van der" userId="7071751e-8507-462b-863d-5bb5459a0324" providerId="ADAL" clId="{2576728A-80C9-4E12-BED1-D0DC3D656646}" dt="2024-09-27T10:36:41.825" v="638" actId="478"/>
          <ac:picMkLst>
            <pc:docMk/>
            <pc:sldMk cId="1229118164" sldId="319"/>
            <ac:picMk id="8" creationId="{53CC2351-0947-3ABA-E596-FEFBD43339D5}"/>
          </ac:picMkLst>
        </pc:picChg>
      </pc:sldChg>
      <pc:sldChg chg="addSp delSp modSp add mod">
        <pc:chgData name="Linden, M van der" userId="7071751e-8507-462b-863d-5bb5459a0324" providerId="ADAL" clId="{2576728A-80C9-4E12-BED1-D0DC3D656646}" dt="2024-09-27T10:50:22.627" v="1126" actId="5793"/>
        <pc:sldMkLst>
          <pc:docMk/>
          <pc:sldMk cId="407347293" sldId="320"/>
        </pc:sldMkLst>
        <pc:spChg chg="mod">
          <ac:chgData name="Linden, M van der" userId="7071751e-8507-462b-863d-5bb5459a0324" providerId="ADAL" clId="{2576728A-80C9-4E12-BED1-D0DC3D656646}" dt="2024-09-27T10:50:22.627" v="1126" actId="5793"/>
          <ac:spMkLst>
            <pc:docMk/>
            <pc:sldMk cId="407347293" sldId="320"/>
            <ac:spMk id="9" creationId="{933F9402-BB10-492E-8C9F-D53F8440759A}"/>
          </ac:spMkLst>
        </pc:spChg>
        <pc:picChg chg="add mod">
          <ac:chgData name="Linden, M van der" userId="7071751e-8507-462b-863d-5bb5459a0324" providerId="ADAL" clId="{2576728A-80C9-4E12-BED1-D0DC3D656646}" dt="2024-09-27T10:48:09.537" v="935" actId="27614"/>
          <ac:picMkLst>
            <pc:docMk/>
            <pc:sldMk cId="407347293" sldId="320"/>
            <ac:picMk id="4" creationId="{4D1361B0-5D95-341A-A062-425C5318C41C}"/>
          </ac:picMkLst>
        </pc:picChg>
        <pc:picChg chg="del">
          <ac:chgData name="Linden, M van der" userId="7071751e-8507-462b-863d-5bb5459a0324" providerId="ADAL" clId="{2576728A-80C9-4E12-BED1-D0DC3D656646}" dt="2024-09-27T10:47:51.588" v="932" actId="478"/>
          <ac:picMkLst>
            <pc:docMk/>
            <pc:sldMk cId="407347293" sldId="320"/>
            <ac:picMk id="5" creationId="{58883536-B0E4-B538-5F52-7C70EA39B618}"/>
          </ac:picMkLst>
        </pc:picChg>
        <pc:picChg chg="del">
          <ac:chgData name="Linden, M van der" userId="7071751e-8507-462b-863d-5bb5459a0324" providerId="ADAL" clId="{2576728A-80C9-4E12-BED1-D0DC3D656646}" dt="2024-09-27T10:47:50.838" v="931" actId="478"/>
          <ac:picMkLst>
            <pc:docMk/>
            <pc:sldMk cId="407347293" sldId="320"/>
            <ac:picMk id="7" creationId="{33F7F06D-E5C6-5174-4601-B149E2B005F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Formulieren</a:t>
          </a:r>
          <a:endParaRPr lang="en-US" dirty="0"/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Oefening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Opdrachten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SmartPhone</a:t>
          </a:r>
          <a:r>
            <a:rPr lang="en-US" dirty="0"/>
            <a:t> </a:t>
          </a:r>
          <a:r>
            <a:rPr lang="en-US" dirty="0" err="1"/>
            <a:t>bestelpage</a:t>
          </a:r>
          <a:r>
            <a:rPr lang="en-US" dirty="0"/>
            <a:t> </a:t>
          </a:r>
          <a:r>
            <a:rPr lang="en-US" dirty="0" err="1"/>
            <a:t>voor</a:t>
          </a:r>
          <a:r>
            <a:rPr lang="en-US" dirty="0"/>
            <a:t> smartphones4u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27046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Formulieren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Oefening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Opdrachten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SmartPhone</a:t>
          </a:r>
          <a:r>
            <a:rPr lang="en-US" sz="2200" kern="1200" dirty="0"/>
            <a:t> </a:t>
          </a:r>
          <a:r>
            <a:rPr lang="en-US" sz="2200" kern="1200" dirty="0" err="1"/>
            <a:t>bestelpage</a:t>
          </a:r>
          <a:r>
            <a:rPr lang="en-US" sz="2200" kern="1200" dirty="0"/>
            <a:t> </a:t>
          </a:r>
          <a:r>
            <a:rPr lang="en-US" sz="2200" kern="1200" dirty="0" err="1"/>
            <a:t>voor</a:t>
          </a:r>
          <a:r>
            <a:rPr lang="en-US" sz="2200" kern="1200" dirty="0"/>
            <a:t> smartphones4u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1-10-2024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933F9402-BB10-492E-8C9F-D53F8440759A}"/>
              </a:ext>
            </a:extLst>
          </p:cNvPr>
          <p:cNvSpPr txBox="1"/>
          <p:nvPr/>
        </p:nvSpPr>
        <p:spPr>
          <a:xfrm>
            <a:off x="914400" y="4597448"/>
            <a:ext cx="6494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Zorg dat er voor &lt; &gt; en &amp; html </a:t>
            </a:r>
            <a:r>
              <a:rPr lang="nl-NL" dirty="0" err="1"/>
              <a:t>entities</a:t>
            </a:r>
            <a:r>
              <a:rPr lang="nl-NL" dirty="0"/>
              <a:t> komen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Verwijder voorloop spaties voor controle of er iets ingevuld is 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3494BFDF-373B-11BC-7160-533BAAF29BD9}"/>
              </a:ext>
            </a:extLst>
          </p:cNvPr>
          <p:cNvSpPr/>
          <p:nvPr/>
        </p:nvSpPr>
        <p:spPr>
          <a:xfrm>
            <a:off x="4593571" y="593140"/>
            <a:ext cx="2504113" cy="6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handleOrderForm.php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8883536-B0E4-B538-5F52-7C70EA39B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04" y="1498489"/>
            <a:ext cx="4054191" cy="297206"/>
          </a:xfrm>
          <a:prstGeom prst="rect">
            <a:avLst/>
          </a:prstGeom>
        </p:spPr>
      </p:pic>
      <p:pic>
        <p:nvPicPr>
          <p:cNvPr id="7" name="Afbeelding 6" descr="Afbeelding met tekst, Lettertype, schermopname&#10;&#10;Automatisch gegenereerde beschrijving">
            <a:extLst>
              <a:ext uri="{FF2B5EF4-FFF2-40B4-BE49-F238E27FC236}">
                <a16:creationId xmlns:a16="http://schemas.microsoft.com/office/drawing/2014/main" id="{33F7F06D-E5C6-5174-4601-B149E2B00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504" y="1913210"/>
            <a:ext cx="8573243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18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933F9402-BB10-492E-8C9F-D53F8440759A}"/>
              </a:ext>
            </a:extLst>
          </p:cNvPr>
          <p:cNvSpPr txBox="1"/>
          <p:nvPr/>
        </p:nvSpPr>
        <p:spPr>
          <a:xfrm>
            <a:off x="914400" y="4597448"/>
            <a:ext cx="10450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Aan het eind kijken of er geen </a:t>
            </a:r>
            <a:r>
              <a:rPr lang="nl-NL" dirty="0" err="1"/>
              <a:t>errors</a:t>
            </a:r>
            <a:r>
              <a:rPr lang="nl-NL" dirty="0"/>
              <a:t> zijn, dan geef je de </a:t>
            </a:r>
            <a:r>
              <a:rPr lang="nl-NL" dirty="0" err="1"/>
              <a:t>inputs</a:t>
            </a:r>
            <a:r>
              <a:rPr lang="nl-NL" dirty="0"/>
              <a:t> array mee aan de functie </a:t>
            </a:r>
            <a:r>
              <a:rPr lang="nl-NL" dirty="0" err="1"/>
              <a:t>savePurchase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Geen </a:t>
            </a:r>
            <a:r>
              <a:rPr lang="nl-NL" dirty="0" err="1"/>
              <a:t>errors</a:t>
            </a:r>
            <a:r>
              <a:rPr lang="nl-NL" dirty="0"/>
              <a:t>, ga naar </a:t>
            </a:r>
            <a:r>
              <a:rPr lang="nl-NL" dirty="0" err="1"/>
              <a:t>index.php</a:t>
            </a:r>
            <a:r>
              <a:rPr lang="nl-NL"/>
              <a:t> KLAAR</a:t>
            </a:r>
            <a:endParaRPr lang="nl-NL" dirty="0"/>
          </a:p>
          <a:p>
            <a:endParaRPr lang="nl-NL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3494BFDF-373B-11BC-7160-533BAAF29BD9}"/>
              </a:ext>
            </a:extLst>
          </p:cNvPr>
          <p:cNvSpPr/>
          <p:nvPr/>
        </p:nvSpPr>
        <p:spPr>
          <a:xfrm>
            <a:off x="4593571" y="593140"/>
            <a:ext cx="2504113" cy="6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handleOrderForm.php</a:t>
            </a:r>
            <a:endParaRPr lang="nl-NL" dirty="0"/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4D1361B0-5D95-341A-A062-425C5318C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93" y="1388384"/>
            <a:ext cx="6508044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92260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Formulieren</a:t>
            </a:r>
            <a:br>
              <a:rPr lang="nl-NL" dirty="0"/>
            </a:br>
            <a:r>
              <a:rPr lang="nl-NL" dirty="0"/>
              <a:t>deel 3</a:t>
            </a:r>
          </a:p>
        </p:txBody>
      </p:sp>
      <p:pic>
        <p:nvPicPr>
          <p:cNvPr id="7" name="Afbeelding 6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77490F4D-1E5B-FAE0-1AB6-E01B73774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834" y="592494"/>
            <a:ext cx="7082186" cy="5673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E33BD9-3253-9450-3EED-1FD52335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Client / server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7E650E-5929-361B-A24A-414768BDF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782" y="1627798"/>
            <a:ext cx="8334375" cy="526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37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40D2D-A1CC-0DFA-83C7-FB9ECBB6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323" cy="1325563"/>
          </a:xfrm>
        </p:spPr>
        <p:txBody>
          <a:bodyPr/>
          <a:lstStyle/>
          <a:p>
            <a:r>
              <a:rPr lang="nl-NL" dirty="0"/>
              <a:t>HTTP-</a:t>
            </a:r>
            <a:r>
              <a:rPr lang="nl-NL" dirty="0" err="1"/>
              <a:t>request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3B5A3-9F7A-934A-0168-AB03830D7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HTTP Method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This defines the action to be performed, such as GET (retrieve data), POST (send data), PUT (update data), DELETE (remove data), and more.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URI (Uniform Resource Identifier)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It specifies the resource’s location or path on the server.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HTTP Version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It indicates the version of the HTTP protocol being used (e.g., HTTP/1.1).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Headers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Headers provide additional information about the request, such as the user-agent, content type, and authentication tokens.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Body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For some HTTP methods like POST and PUT, a request may include a message body containing data to be sent to the server.</a:t>
            </a:r>
          </a:p>
          <a:p>
            <a:endParaRPr lang="nl-NL" dirty="0"/>
          </a:p>
        </p:txBody>
      </p:sp>
      <p:pic>
        <p:nvPicPr>
          <p:cNvPr id="5" name="Afbeelding 4" descr="Afbeelding met tekst, Lettertype, wit, algebra&#10;&#10;Automatisch gegenereerde beschrijving">
            <a:extLst>
              <a:ext uri="{FF2B5EF4-FFF2-40B4-BE49-F238E27FC236}">
                <a16:creationId xmlns:a16="http://schemas.microsoft.com/office/drawing/2014/main" id="{18D93514-7F73-59FC-E3B8-3F2598FDD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1450" y="341917"/>
            <a:ext cx="4689183" cy="142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400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40D2D-A1CC-0DFA-83C7-FB9ECBB6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96323" cy="1325563"/>
          </a:xfrm>
        </p:spPr>
        <p:txBody>
          <a:bodyPr/>
          <a:lstStyle/>
          <a:p>
            <a:r>
              <a:rPr lang="nl-NL" dirty="0"/>
              <a:t>HTTP-response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D3B5A3-9F7A-934A-0168-AB03830D7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8517"/>
            <a:ext cx="10515600" cy="3496652"/>
          </a:xfrm>
        </p:spPr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Status Line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This line includes the HTTP version, a three-digit status code, and a brief textual description of the status.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Headers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Similar to request headers, response headers provide metadata about the response, such as content type, server type, and caching directives.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Body</a:t>
            </a: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: The response body contains the requested data or resource. For HTML pages, this is the actual web page content. For images or files, it’s the binary data.</a:t>
            </a:r>
          </a:p>
          <a:p>
            <a:endParaRPr lang="nl-NL" dirty="0"/>
          </a:p>
        </p:txBody>
      </p:sp>
      <p:pic>
        <p:nvPicPr>
          <p:cNvPr id="6" name="Afbeelding 5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7D93E394-3F1A-3185-E64A-9E5BCE78D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062" y="248726"/>
            <a:ext cx="3646141" cy="256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25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D100F38-08A3-6FCE-19F4-1821274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Formulier afhandeling bv order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176308A-3065-A695-9A03-0D875C9DF1A8}"/>
              </a:ext>
            </a:extLst>
          </p:cNvPr>
          <p:cNvSpPr/>
          <p:nvPr/>
        </p:nvSpPr>
        <p:spPr>
          <a:xfrm>
            <a:off x="3348680" y="2440459"/>
            <a:ext cx="1853514" cy="988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FORM controller</a:t>
            </a:r>
          </a:p>
          <a:p>
            <a:pPr algn="ctr"/>
            <a:r>
              <a:rPr lang="nl-NL" dirty="0"/>
              <a:t>(</a:t>
            </a:r>
            <a:r>
              <a:rPr lang="nl-NL" dirty="0" err="1"/>
              <a:t>order.php</a:t>
            </a:r>
            <a:r>
              <a:rPr lang="nl-NL" dirty="0"/>
              <a:t>)</a:t>
            </a:r>
          </a:p>
        </p:txBody>
      </p: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0B1A65AC-B216-9F39-B357-FB48513029D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411152" y="2928551"/>
            <a:ext cx="1937528" cy="6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kstvak 10">
            <a:extLst>
              <a:ext uri="{FF2B5EF4-FFF2-40B4-BE49-F238E27FC236}">
                <a16:creationId xmlns:a16="http://schemas.microsoft.com/office/drawing/2014/main" id="{52AE64EC-E762-5402-3CAA-B469DC87A4D0}"/>
              </a:ext>
            </a:extLst>
          </p:cNvPr>
          <p:cNvSpPr txBox="1"/>
          <p:nvPr/>
        </p:nvSpPr>
        <p:spPr>
          <a:xfrm>
            <a:off x="1281723" y="2618154"/>
            <a:ext cx="1147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REQUEST</a:t>
            </a:r>
          </a:p>
          <a:p>
            <a:r>
              <a:rPr lang="nl-NL" dirty="0" err="1"/>
              <a:t>order.php</a:t>
            </a:r>
            <a:endParaRPr lang="nl-NL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45EB26C8-B1C4-E0E6-5235-B0753B0C1A25}"/>
              </a:ext>
            </a:extLst>
          </p:cNvPr>
          <p:cNvSpPr/>
          <p:nvPr/>
        </p:nvSpPr>
        <p:spPr>
          <a:xfrm>
            <a:off x="6791569" y="1407300"/>
            <a:ext cx="2657230" cy="988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Show FORM (</a:t>
            </a:r>
            <a:r>
              <a:rPr lang="nl-NL" dirty="0" err="1"/>
              <a:t>showOrderForm.php</a:t>
            </a:r>
            <a:r>
              <a:rPr lang="nl-NL" dirty="0"/>
              <a:t>)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378F94FB-4AE3-6AB1-937D-1E7DB8D72532}"/>
              </a:ext>
            </a:extLst>
          </p:cNvPr>
          <p:cNvSpPr/>
          <p:nvPr/>
        </p:nvSpPr>
        <p:spPr>
          <a:xfrm>
            <a:off x="6791569" y="3724561"/>
            <a:ext cx="2657231" cy="988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Handle FORM (</a:t>
            </a:r>
            <a:r>
              <a:rPr lang="nl-NL" dirty="0" err="1"/>
              <a:t>handelOrderForm.php</a:t>
            </a:r>
            <a:r>
              <a:rPr lang="nl-NL" dirty="0"/>
              <a:t>)</a:t>
            </a:r>
          </a:p>
        </p:txBody>
      </p: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2965CA2E-4C15-69C2-A86F-1681D4BF287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5202194" y="1901571"/>
            <a:ext cx="1589375" cy="1033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Rechte verbindingslijn met pijl 16">
            <a:extLst>
              <a:ext uri="{FF2B5EF4-FFF2-40B4-BE49-F238E27FC236}">
                <a16:creationId xmlns:a16="http://schemas.microsoft.com/office/drawing/2014/main" id="{0456E874-FA15-D295-EE28-8C432E27230E}"/>
              </a:ext>
            </a:extLst>
          </p:cNvPr>
          <p:cNvCxnSpPr>
            <a:stCxn id="4" idx="3"/>
            <a:endCxn id="13" idx="1"/>
          </p:cNvCxnSpPr>
          <p:nvPr/>
        </p:nvCxnSpPr>
        <p:spPr>
          <a:xfrm>
            <a:off x="5202194" y="2934730"/>
            <a:ext cx="1589375" cy="1284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60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D100F38-08A3-6FCE-19F4-1821274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21" y="385903"/>
            <a:ext cx="504435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Formulier controller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176308A-3065-A695-9A03-0D875C9DF1A8}"/>
              </a:ext>
            </a:extLst>
          </p:cNvPr>
          <p:cNvSpPr/>
          <p:nvPr/>
        </p:nvSpPr>
        <p:spPr>
          <a:xfrm>
            <a:off x="2035696" y="1268152"/>
            <a:ext cx="1853514" cy="9885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FORM controller</a:t>
            </a:r>
          </a:p>
          <a:p>
            <a:pPr algn="ctr"/>
            <a:r>
              <a:rPr lang="nl-NL" dirty="0"/>
              <a:t>(</a:t>
            </a:r>
            <a:r>
              <a:rPr lang="nl-NL" dirty="0" err="1"/>
              <a:t>order.php</a:t>
            </a:r>
            <a:r>
              <a:rPr lang="nl-NL" dirty="0"/>
              <a:t>)</a:t>
            </a:r>
          </a:p>
        </p:txBody>
      </p:sp>
      <p:pic>
        <p:nvPicPr>
          <p:cNvPr id="3" name="Afbeelding 2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DDD1C7F2-2204-3B03-1CD1-090D55200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04" y="1184987"/>
            <a:ext cx="5410669" cy="4191363"/>
          </a:xfrm>
          <a:prstGeom prst="rect">
            <a:avLst/>
          </a:prstGeom>
        </p:spPr>
      </p:pic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AE658F09-3901-CC19-3012-86F4163E1885}"/>
              </a:ext>
            </a:extLst>
          </p:cNvPr>
          <p:cNvCxnSpPr>
            <a:cxnSpLocks/>
          </p:cNvCxnSpPr>
          <p:nvPr/>
        </p:nvCxnSpPr>
        <p:spPr>
          <a:xfrm flipH="1">
            <a:off x="1411152" y="2256693"/>
            <a:ext cx="1257791" cy="2158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BED20EF9-C12A-6648-6F82-8D3D10BAA7CC}"/>
              </a:ext>
            </a:extLst>
          </p:cNvPr>
          <p:cNvCxnSpPr>
            <a:cxnSpLocks/>
          </p:cNvCxnSpPr>
          <p:nvPr/>
        </p:nvCxnSpPr>
        <p:spPr>
          <a:xfrm>
            <a:off x="3470031" y="2256693"/>
            <a:ext cx="1125415" cy="2190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hoek 15">
            <a:extLst>
              <a:ext uri="{FF2B5EF4-FFF2-40B4-BE49-F238E27FC236}">
                <a16:creationId xmlns:a16="http://schemas.microsoft.com/office/drawing/2014/main" id="{33B249B1-F69D-D9DD-E7F0-08788BD065ED}"/>
              </a:ext>
            </a:extLst>
          </p:cNvPr>
          <p:cNvSpPr/>
          <p:nvPr/>
        </p:nvSpPr>
        <p:spPr>
          <a:xfrm>
            <a:off x="83558" y="4446953"/>
            <a:ext cx="2305538" cy="6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showOrderForm.php</a:t>
            </a:r>
            <a:endParaRPr lang="nl-NL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6FEA23AD-CBF2-F4A4-AC6B-6D727E93187C}"/>
              </a:ext>
            </a:extLst>
          </p:cNvPr>
          <p:cNvSpPr txBox="1"/>
          <p:nvPr/>
        </p:nvSpPr>
        <p:spPr>
          <a:xfrm>
            <a:off x="1065767" y="368693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GET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90507F53-C982-69EA-C7D8-DB18BCC1D413}"/>
              </a:ext>
            </a:extLst>
          </p:cNvPr>
          <p:cNvSpPr txBox="1"/>
          <p:nvPr/>
        </p:nvSpPr>
        <p:spPr>
          <a:xfrm>
            <a:off x="4427564" y="3686932"/>
            <a:ext cx="722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POST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9ED227C3-C27F-3C8C-5041-FF218DE0694F}"/>
              </a:ext>
            </a:extLst>
          </p:cNvPr>
          <p:cNvSpPr/>
          <p:nvPr/>
        </p:nvSpPr>
        <p:spPr>
          <a:xfrm>
            <a:off x="4106491" y="4446953"/>
            <a:ext cx="2504113" cy="6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handleOrderForm.php</a:t>
            </a:r>
            <a:endParaRPr lang="nl-NL" dirty="0"/>
          </a:p>
        </p:txBody>
      </p:sp>
      <p:cxnSp>
        <p:nvCxnSpPr>
          <p:cNvPr id="22" name="Rechte verbindingslijn met pijl 21">
            <a:extLst>
              <a:ext uri="{FF2B5EF4-FFF2-40B4-BE49-F238E27FC236}">
                <a16:creationId xmlns:a16="http://schemas.microsoft.com/office/drawing/2014/main" id="{840C960B-D616-E8D5-E58D-2852BA4522B0}"/>
              </a:ext>
            </a:extLst>
          </p:cNvPr>
          <p:cNvCxnSpPr>
            <a:cxnSpLocks/>
            <a:stCxn id="20" idx="1"/>
            <a:endCxn id="16" idx="3"/>
          </p:cNvCxnSpPr>
          <p:nvPr/>
        </p:nvCxnSpPr>
        <p:spPr>
          <a:xfrm flipH="1">
            <a:off x="2389096" y="4771292"/>
            <a:ext cx="17173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kstvak 23">
            <a:extLst>
              <a:ext uri="{FF2B5EF4-FFF2-40B4-BE49-F238E27FC236}">
                <a16:creationId xmlns:a16="http://schemas.microsoft.com/office/drawing/2014/main" id="{78AC3E57-ACF8-086D-DE82-63576B49E68D}"/>
              </a:ext>
            </a:extLst>
          </p:cNvPr>
          <p:cNvSpPr txBox="1"/>
          <p:nvPr/>
        </p:nvSpPr>
        <p:spPr>
          <a:xfrm>
            <a:off x="2668943" y="4389339"/>
            <a:ext cx="88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Errors</a:t>
            </a:r>
            <a:r>
              <a:rPr lang="nl-N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81147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hoek 1">
            <a:extLst>
              <a:ext uri="{FF2B5EF4-FFF2-40B4-BE49-F238E27FC236}">
                <a16:creationId xmlns:a16="http://schemas.microsoft.com/office/drawing/2014/main" id="{E951A8AE-A69F-B620-149C-F5A8562EA423}"/>
              </a:ext>
            </a:extLst>
          </p:cNvPr>
          <p:cNvSpPr/>
          <p:nvPr/>
        </p:nvSpPr>
        <p:spPr>
          <a:xfrm>
            <a:off x="4792146" y="532922"/>
            <a:ext cx="2305538" cy="6486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showOrderForm.php</a:t>
            </a:r>
            <a:endParaRPr lang="nl-NL" dirty="0"/>
          </a:p>
        </p:txBody>
      </p:sp>
      <p:pic>
        <p:nvPicPr>
          <p:cNvPr id="8" name="Afbeelding 7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53CC2351-0947-3ABA-E596-FEFBD43339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452" y="1627850"/>
            <a:ext cx="11027096" cy="2164268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933F9402-BB10-492E-8C9F-D53F8440759A}"/>
              </a:ext>
            </a:extLst>
          </p:cNvPr>
          <p:cNvSpPr txBox="1"/>
          <p:nvPr/>
        </p:nvSpPr>
        <p:spPr>
          <a:xfrm>
            <a:off x="719015" y="3915508"/>
            <a:ext cx="6378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De </a:t>
            </a:r>
            <a:r>
              <a:rPr lang="nl-NL" dirty="0" err="1"/>
              <a:t>value</a:t>
            </a:r>
            <a:r>
              <a:rPr lang="nl-NL" dirty="0"/>
              <a:t> attribuut toont de eventueel ingevoerde voornaam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De eventuele </a:t>
            </a:r>
            <a:r>
              <a:rPr lang="nl-NL" dirty="0" err="1"/>
              <a:t>errors</a:t>
            </a:r>
            <a:r>
              <a:rPr lang="nl-NL" dirty="0"/>
              <a:t> voor de voornaam worden getoond</a:t>
            </a:r>
          </a:p>
        </p:txBody>
      </p:sp>
    </p:spTree>
    <p:extLst>
      <p:ext uri="{BB962C8B-B14F-4D97-AF65-F5344CB8AC3E}">
        <p14:creationId xmlns:p14="http://schemas.microsoft.com/office/powerpoint/2010/main" val="178024532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4" ma:contentTypeDescription="Een nieuw document maken." ma:contentTypeScope="" ma:versionID="2355233cdd68f1fd090ad36cb57e7d66">
  <xsd:schema xmlns:xsd="http://www.w3.org/2001/XMLSchema" xmlns:xs="http://www.w3.org/2001/XMLSchema" xmlns:p="http://schemas.microsoft.com/office/2006/metadata/properties" xmlns:ns2="714bac2d-1fdd-40e1-86c3-3a2b14296c7f" targetNamespace="http://schemas.microsoft.com/office/2006/metadata/properties" ma:root="true" ma:fieldsID="40c0b752949403f9949501062ce7c4ba" ns2:_="">
    <xsd:import namespace="714bac2d-1fdd-40e1-86c3-3a2b14296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F648FE-6714-4026-960D-22640972270A}"/>
</file>

<file path=customXml/itemProps2.xml><?xml version="1.0" encoding="utf-8"?>
<ds:datastoreItem xmlns:ds="http://schemas.openxmlformats.org/officeDocument/2006/customXml" ds:itemID="{8324FEE6-428F-403E-9905-614D968677C2}"/>
</file>

<file path=customXml/itemProps3.xml><?xml version="1.0" encoding="utf-8"?>
<ds:datastoreItem xmlns:ds="http://schemas.openxmlformats.org/officeDocument/2006/customXml" ds:itemID="{87879FFE-6775-4122-8280-1099F7ECCA36}"/>
</file>

<file path=docProps/app.xml><?xml version="1.0" encoding="utf-8"?>
<Properties xmlns="http://schemas.openxmlformats.org/officeDocument/2006/extended-properties" xmlns:vt="http://schemas.openxmlformats.org/officeDocument/2006/docPropsVTypes">
  <TotalTime>944</TotalTime>
  <Words>362</Words>
  <Application>Microsoft Office PowerPoint</Application>
  <PresentationFormat>Breedbeeld</PresentationFormat>
  <Paragraphs>43</Paragraphs>
  <Slides>11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source-serif-pro</vt:lpstr>
      <vt:lpstr>Kantoorthema</vt:lpstr>
      <vt:lpstr>Welkom bij</vt:lpstr>
      <vt:lpstr>Wat gaan we doen deze week?</vt:lpstr>
      <vt:lpstr>Formulieren deel 3</vt:lpstr>
      <vt:lpstr>Client / server </vt:lpstr>
      <vt:lpstr>HTTP-request</vt:lpstr>
      <vt:lpstr>HTTP-response</vt:lpstr>
      <vt:lpstr>Formulier afhandeling bv order</vt:lpstr>
      <vt:lpstr>Formulier controller</vt:lpstr>
      <vt:lpstr>PowerPoint-presentatie</vt:lpstr>
      <vt:lpstr>PowerPoint-presentatie</vt:lpstr>
      <vt:lpstr>PowerPoint-presentatie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4</cp:revision>
  <dcterms:created xsi:type="dcterms:W3CDTF">2024-09-03T08:37:35Z</dcterms:created>
  <dcterms:modified xsi:type="dcterms:W3CDTF">2024-10-01T10:16:16Z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</Properties>
</file>