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301" r:id="rId5"/>
    <p:sldId id="311" r:id="rId6"/>
    <p:sldId id="309" r:id="rId7"/>
    <p:sldId id="310" r:id="rId8"/>
    <p:sldId id="304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1135F-0934-4D0A-BAFF-D5E844333B8F}" v="8" dt="2024-11-08T08:12:08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5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en, M van der" userId="7071751e-8507-462b-863d-5bb5459a0324" providerId="ADAL" clId="{A19FD9BB-8EBE-4A49-873A-3C1B96AA6CBB}"/>
    <pc:docChg chg="custSel addSld delSld modSld">
      <pc:chgData name="Linden, M van der" userId="7071751e-8507-462b-863d-5bb5459a0324" providerId="ADAL" clId="{A19FD9BB-8EBE-4A49-873A-3C1B96AA6CBB}" dt="2024-09-26T11:09:12.706" v="701" actId="962"/>
      <pc:docMkLst>
        <pc:docMk/>
      </pc:docMkLst>
      <pc:sldChg chg="modSp">
        <pc:chgData name="Linden, M van der" userId="7071751e-8507-462b-863d-5bb5459a0324" providerId="ADAL" clId="{A19FD9BB-8EBE-4A49-873A-3C1B96AA6CBB}" dt="2024-09-26T09:24:05.930" v="79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A19FD9BB-8EBE-4A49-873A-3C1B96AA6CBB}" dt="2024-09-26T09:24:05.930" v="79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A19FD9BB-8EBE-4A49-873A-3C1B96AA6CBB}" dt="2024-09-26T09:26:59.313" v="107" actId="1076"/>
        <pc:sldMkLst>
          <pc:docMk/>
          <pc:sldMk cId="2403080880" sldId="264"/>
        </pc:sldMkLst>
        <pc:spChg chg="mod">
          <ac:chgData name="Linden, M van der" userId="7071751e-8507-462b-863d-5bb5459a0324" providerId="ADAL" clId="{A19FD9BB-8EBE-4A49-873A-3C1B96AA6CBB}" dt="2024-09-26T09:25:53.733" v="98" actId="20577"/>
          <ac:spMkLst>
            <pc:docMk/>
            <pc:sldMk cId="2403080880" sldId="264"/>
            <ac:spMk id="2" creationId="{56AE8492-8D0A-4DF8-AF8B-F8FAA7187942}"/>
          </ac:spMkLst>
        </pc:spChg>
        <pc:picChg chg="add mod">
          <ac:chgData name="Linden, M van der" userId="7071751e-8507-462b-863d-5bb5459a0324" providerId="ADAL" clId="{A19FD9BB-8EBE-4A49-873A-3C1B96AA6CBB}" dt="2024-09-26T09:26:37.201" v="103" actId="962"/>
          <ac:picMkLst>
            <pc:docMk/>
            <pc:sldMk cId="2403080880" sldId="264"/>
            <ac:picMk id="4" creationId="{72A9DD0E-6712-A1FE-B159-5D45F71AAA07}"/>
          </ac:picMkLst>
        </pc:picChg>
        <pc:picChg chg="add mod">
          <ac:chgData name="Linden, M van der" userId="7071751e-8507-462b-863d-5bb5459a0324" providerId="ADAL" clId="{A19FD9BB-8EBE-4A49-873A-3C1B96AA6CBB}" dt="2024-09-26T09:26:59.313" v="107" actId="1076"/>
          <ac:picMkLst>
            <pc:docMk/>
            <pc:sldMk cId="2403080880" sldId="264"/>
            <ac:picMk id="6" creationId="{EE9BF87D-8B4F-48D4-675E-DEBB49DA473E}"/>
          </ac:picMkLst>
        </pc:picChg>
        <pc:picChg chg="del">
          <ac:chgData name="Linden, M van der" userId="7071751e-8507-462b-863d-5bb5459a0324" providerId="ADAL" clId="{A19FD9BB-8EBE-4A49-873A-3C1B96AA6CBB}" dt="2024-09-26T09:25:56.469" v="99" actId="478"/>
          <ac:picMkLst>
            <pc:docMk/>
            <pc:sldMk cId="2403080880" sldId="264"/>
            <ac:picMk id="7" creationId="{77490F4D-1E5B-FAE0-1AB6-E01B73774123}"/>
          </ac:picMkLst>
        </pc:picChg>
      </pc:sldChg>
      <pc:sldChg chg="addSp delSp modSp mod">
        <pc:chgData name="Linden, M van der" userId="7071751e-8507-462b-863d-5bb5459a0324" providerId="ADAL" clId="{A19FD9BB-8EBE-4A49-873A-3C1B96AA6CBB}" dt="2024-09-26T10:22:09.717" v="206" actId="20577"/>
        <pc:sldMkLst>
          <pc:docMk/>
          <pc:sldMk cId="3986602870" sldId="300"/>
        </pc:sldMkLst>
        <pc:spChg chg="add del mod">
          <ac:chgData name="Linden, M van der" userId="7071751e-8507-462b-863d-5bb5459a0324" providerId="ADAL" clId="{A19FD9BB-8EBE-4A49-873A-3C1B96AA6CBB}" dt="2024-09-26T09:30:27.569" v="124" actId="478"/>
          <ac:spMkLst>
            <pc:docMk/>
            <pc:sldMk cId="3986602870" sldId="300"/>
            <ac:spMk id="3" creationId="{CF644945-67BB-27FF-3431-75161B44F6D0}"/>
          </ac:spMkLst>
        </pc:spChg>
        <pc:spChg chg="mod">
          <ac:chgData name="Linden, M van der" userId="7071751e-8507-462b-863d-5bb5459a0324" providerId="ADAL" clId="{A19FD9BB-8EBE-4A49-873A-3C1B96AA6CBB}" dt="2024-09-26T10:22:09.717" v="206" actId="20577"/>
          <ac:spMkLst>
            <pc:docMk/>
            <pc:sldMk cId="3986602870" sldId="300"/>
            <ac:spMk id="7" creationId="{FD100F38-08A3-6FCE-19F4-182127419BF8}"/>
          </ac:spMkLst>
        </pc:spChg>
        <pc:spChg chg="del mod">
          <ac:chgData name="Linden, M van der" userId="7071751e-8507-462b-863d-5bb5459a0324" providerId="ADAL" clId="{A19FD9BB-8EBE-4A49-873A-3C1B96AA6CBB}" dt="2024-09-26T09:30:19.886" v="123" actId="478"/>
          <ac:spMkLst>
            <pc:docMk/>
            <pc:sldMk cId="3986602870" sldId="300"/>
            <ac:spMk id="8" creationId="{BB44C11A-D605-88C1-1E89-6E0E5A1D56DA}"/>
          </ac:spMkLst>
        </pc:spChg>
        <pc:picChg chg="add mod">
          <ac:chgData name="Linden, M van der" userId="7071751e-8507-462b-863d-5bb5459a0324" providerId="ADAL" clId="{A19FD9BB-8EBE-4A49-873A-3C1B96AA6CBB}" dt="2024-09-26T09:31:39.150" v="131" actId="1076"/>
          <ac:picMkLst>
            <pc:docMk/>
            <pc:sldMk cId="3986602870" sldId="300"/>
            <ac:picMk id="5" creationId="{F8FC9CC6-9BE5-B44B-078C-E99C8897F2CB}"/>
          </ac:picMkLst>
        </pc:picChg>
        <pc:picChg chg="del">
          <ac:chgData name="Linden, M van der" userId="7071751e-8507-462b-863d-5bb5459a0324" providerId="ADAL" clId="{A19FD9BB-8EBE-4A49-873A-3C1B96AA6CBB}" dt="2024-09-26T09:30:29.225" v="125" actId="478"/>
          <ac:picMkLst>
            <pc:docMk/>
            <pc:sldMk cId="3986602870" sldId="300"/>
            <ac:picMk id="9" creationId="{9D85D701-7122-06CA-8E1A-C3D1AEC56A51}"/>
          </ac:picMkLst>
        </pc:picChg>
      </pc:sldChg>
      <pc:sldChg chg="addSp delSp modSp mod">
        <pc:chgData name="Linden, M van der" userId="7071751e-8507-462b-863d-5bb5459a0324" providerId="ADAL" clId="{A19FD9BB-8EBE-4A49-873A-3C1B96AA6CBB}" dt="2024-09-26T10:26:02.270" v="252" actId="14100"/>
        <pc:sldMkLst>
          <pc:docMk/>
          <pc:sldMk cId="1780245323" sldId="301"/>
        </pc:sldMkLst>
        <pc:spChg chg="mod">
          <ac:chgData name="Linden, M van der" userId="7071751e-8507-462b-863d-5bb5459a0324" providerId="ADAL" clId="{A19FD9BB-8EBE-4A49-873A-3C1B96AA6CBB}" dt="2024-09-26T10:22:00.157" v="200" actId="1076"/>
          <ac:spMkLst>
            <pc:docMk/>
            <pc:sldMk cId="1780245323" sldId="301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A19FD9BB-8EBE-4A49-873A-3C1B96AA6CBB}" dt="2024-09-26T10:21:35.934" v="197" actId="1076"/>
          <ac:picMkLst>
            <pc:docMk/>
            <pc:sldMk cId="1780245323" sldId="301"/>
            <ac:picMk id="3" creationId="{3CF3D244-A8D7-24D5-E335-A3D857D9889C}"/>
          </ac:picMkLst>
        </pc:picChg>
        <pc:picChg chg="add del mod">
          <ac:chgData name="Linden, M van der" userId="7071751e-8507-462b-863d-5bb5459a0324" providerId="ADAL" clId="{A19FD9BB-8EBE-4A49-873A-3C1B96AA6CBB}" dt="2024-09-26T10:20:41.104" v="191" actId="478"/>
          <ac:picMkLst>
            <pc:docMk/>
            <pc:sldMk cId="1780245323" sldId="301"/>
            <ac:picMk id="5" creationId="{892DF2E4-0EFF-4749-F485-42B36E564039}"/>
          </ac:picMkLst>
        </pc:picChg>
        <pc:picChg chg="add del mod">
          <ac:chgData name="Linden, M van der" userId="7071751e-8507-462b-863d-5bb5459a0324" providerId="ADAL" clId="{A19FD9BB-8EBE-4A49-873A-3C1B96AA6CBB}" dt="2024-09-26T10:25:43.877" v="247" actId="478"/>
          <ac:picMkLst>
            <pc:docMk/>
            <pc:sldMk cId="1780245323" sldId="301"/>
            <ac:picMk id="7" creationId="{BA238DA5-D9A4-DE78-0069-03EC406A1A7B}"/>
          </ac:picMkLst>
        </pc:picChg>
        <pc:picChg chg="add mod">
          <ac:chgData name="Linden, M van der" userId="7071751e-8507-462b-863d-5bb5459a0324" providerId="ADAL" clId="{A19FD9BB-8EBE-4A49-873A-3C1B96AA6CBB}" dt="2024-09-26T10:26:02.270" v="252" actId="14100"/>
          <ac:picMkLst>
            <pc:docMk/>
            <pc:sldMk cId="1780245323" sldId="301"/>
            <ac:picMk id="9" creationId="{01C9A567-3467-A489-34B4-AA7E256A9653}"/>
          </ac:picMkLst>
        </pc:picChg>
        <pc:picChg chg="del">
          <ac:chgData name="Linden, M van der" userId="7071751e-8507-462b-863d-5bb5459a0324" providerId="ADAL" clId="{A19FD9BB-8EBE-4A49-873A-3C1B96AA6CBB}" dt="2024-09-26T09:32:09.207" v="178" actId="478"/>
          <ac:picMkLst>
            <pc:docMk/>
            <pc:sldMk cId="1780245323" sldId="301"/>
            <ac:picMk id="23" creationId="{4836EFA3-9F5E-03A0-9045-CA76F24D58DC}"/>
          </ac:picMkLst>
        </pc:picChg>
        <pc:picChg chg="del">
          <ac:chgData name="Linden, M van der" userId="7071751e-8507-462b-863d-5bb5459a0324" providerId="ADAL" clId="{A19FD9BB-8EBE-4A49-873A-3C1B96AA6CBB}" dt="2024-09-26T09:32:10.353" v="179" actId="478"/>
          <ac:picMkLst>
            <pc:docMk/>
            <pc:sldMk cId="1780245323" sldId="301"/>
            <ac:picMk id="25" creationId="{EDA0986C-B2F9-9E80-C27E-4D2E002059AB}"/>
          </ac:picMkLst>
        </pc:picChg>
      </pc:sldChg>
      <pc:sldChg chg="addSp delSp modSp mod">
        <pc:chgData name="Linden, M van der" userId="7071751e-8507-462b-863d-5bb5459a0324" providerId="ADAL" clId="{A19FD9BB-8EBE-4A49-873A-3C1B96AA6CBB}" dt="2024-09-26T11:04:19.341" v="689" actId="1076"/>
        <pc:sldMkLst>
          <pc:docMk/>
          <pc:sldMk cId="1615269038" sldId="304"/>
        </pc:sldMkLst>
        <pc:spChg chg="mod">
          <ac:chgData name="Linden, M van der" userId="7071751e-8507-462b-863d-5bb5459a0324" providerId="ADAL" clId="{A19FD9BB-8EBE-4A49-873A-3C1B96AA6CBB}" dt="2024-09-26T11:04:19.341" v="689" actId="1076"/>
          <ac:spMkLst>
            <pc:docMk/>
            <pc:sldMk cId="1615269038" sldId="304"/>
            <ac:spMk id="2" creationId="{FC024334-2AFE-21C6-CB4E-75CCA617D62E}"/>
          </ac:spMkLst>
        </pc:spChg>
        <pc:spChg chg="add mod">
          <ac:chgData name="Linden, M van der" userId="7071751e-8507-462b-863d-5bb5459a0324" providerId="ADAL" clId="{A19FD9BB-8EBE-4A49-873A-3C1B96AA6CBB}" dt="2024-09-26T11:04:12.815" v="688" actId="1076"/>
          <ac:spMkLst>
            <pc:docMk/>
            <pc:sldMk cId="1615269038" sldId="304"/>
            <ac:spMk id="3" creationId="{40E6A4AE-F5BE-59A0-E7EB-4866D8EEA99D}"/>
          </ac:spMkLst>
        </pc:spChg>
        <pc:spChg chg="del mod">
          <ac:chgData name="Linden, M van der" userId="7071751e-8507-462b-863d-5bb5459a0324" providerId="ADAL" clId="{A19FD9BB-8EBE-4A49-873A-3C1B96AA6CBB}" dt="2024-09-26T10:59:16.217" v="314" actId="478"/>
          <ac:spMkLst>
            <pc:docMk/>
            <pc:sldMk cId="1615269038" sldId="304"/>
            <ac:spMk id="4" creationId="{637126FA-B43D-E61E-7E31-D4A339FD67AE}"/>
          </ac:spMkLst>
        </pc:spChg>
      </pc:sldChg>
      <pc:sldChg chg="del">
        <pc:chgData name="Linden, M van der" userId="7071751e-8507-462b-863d-5bb5459a0324" providerId="ADAL" clId="{A19FD9BB-8EBE-4A49-873A-3C1B96AA6CBB}" dt="2024-09-26T11:04:37.732" v="691" actId="47"/>
        <pc:sldMkLst>
          <pc:docMk/>
          <pc:sldMk cId="983759555" sldId="305"/>
        </pc:sldMkLst>
      </pc:sldChg>
      <pc:sldChg chg="addSp delSp modSp mod">
        <pc:chgData name="Linden, M van der" userId="7071751e-8507-462b-863d-5bb5459a0324" providerId="ADAL" clId="{A19FD9BB-8EBE-4A49-873A-3C1B96AA6CBB}" dt="2024-09-26T10:53:56.151" v="264" actId="14100"/>
        <pc:sldMkLst>
          <pc:docMk/>
          <pc:sldMk cId="838850443" sldId="309"/>
        </pc:sldMkLst>
        <pc:spChg chg="mod">
          <ac:chgData name="Linden, M van der" userId="7071751e-8507-462b-863d-5bb5459a0324" providerId="ADAL" clId="{A19FD9BB-8EBE-4A49-873A-3C1B96AA6CBB}" dt="2024-09-26T10:26:19.317" v="258" actId="20577"/>
          <ac:spMkLst>
            <pc:docMk/>
            <pc:sldMk cId="838850443" sldId="309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A19FD9BB-8EBE-4A49-873A-3C1B96AA6CBB}" dt="2024-09-26T10:53:56.151" v="264" actId="14100"/>
          <ac:picMkLst>
            <pc:docMk/>
            <pc:sldMk cId="838850443" sldId="309"/>
            <ac:picMk id="3" creationId="{A015D76D-A393-561C-3FBB-0BD36B1E5CA6}"/>
          </ac:picMkLst>
        </pc:picChg>
        <pc:picChg chg="del">
          <ac:chgData name="Linden, M van der" userId="7071751e-8507-462b-863d-5bb5459a0324" providerId="ADAL" clId="{A19FD9BB-8EBE-4A49-873A-3C1B96AA6CBB}" dt="2024-09-26T10:22:47.358" v="246" actId="478"/>
          <ac:picMkLst>
            <pc:docMk/>
            <pc:sldMk cId="838850443" sldId="309"/>
            <ac:picMk id="5" creationId="{9507FFEB-06AC-4F6F-94E3-09D58408BB83}"/>
          </ac:picMkLst>
        </pc:picChg>
        <pc:picChg chg="del">
          <ac:chgData name="Linden, M van der" userId="7071751e-8507-462b-863d-5bb5459a0324" providerId="ADAL" clId="{A19FD9BB-8EBE-4A49-873A-3C1B96AA6CBB}" dt="2024-09-26T10:22:44.665" v="245" actId="478"/>
          <ac:picMkLst>
            <pc:docMk/>
            <pc:sldMk cId="838850443" sldId="309"/>
            <ac:picMk id="9" creationId="{B80BFDEF-8219-4EAF-1360-54672B764810}"/>
          </ac:picMkLst>
        </pc:picChg>
      </pc:sldChg>
      <pc:sldChg chg="del">
        <pc:chgData name="Linden, M van der" userId="7071751e-8507-462b-863d-5bb5459a0324" providerId="ADAL" clId="{A19FD9BB-8EBE-4A49-873A-3C1B96AA6CBB}" dt="2024-09-26T11:04:35.209" v="690" actId="47"/>
        <pc:sldMkLst>
          <pc:docMk/>
          <pc:sldMk cId="1393335028" sldId="310"/>
        </pc:sldMkLst>
      </pc:sldChg>
      <pc:sldChg chg="addSp delSp modSp new mod">
        <pc:chgData name="Linden, M van der" userId="7071751e-8507-462b-863d-5bb5459a0324" providerId="ADAL" clId="{A19FD9BB-8EBE-4A49-873A-3C1B96AA6CBB}" dt="2024-09-26T11:09:12.706" v="701" actId="962"/>
        <pc:sldMkLst>
          <pc:docMk/>
          <pc:sldMk cId="3273523215" sldId="310"/>
        </pc:sldMkLst>
        <pc:spChg chg="del">
          <ac:chgData name="Linden, M van der" userId="7071751e-8507-462b-863d-5bb5459a0324" providerId="ADAL" clId="{A19FD9BB-8EBE-4A49-873A-3C1B96AA6CBB}" dt="2024-09-26T11:08:27.983" v="697" actId="478"/>
          <ac:spMkLst>
            <pc:docMk/>
            <pc:sldMk cId="3273523215" sldId="310"/>
            <ac:spMk id="2" creationId="{02E8B80E-B898-3B60-0774-37AFC7A51C86}"/>
          </ac:spMkLst>
        </pc:spChg>
        <pc:spChg chg="del">
          <ac:chgData name="Linden, M van der" userId="7071751e-8507-462b-863d-5bb5459a0324" providerId="ADAL" clId="{A19FD9BB-8EBE-4A49-873A-3C1B96AA6CBB}" dt="2024-09-26T11:08:30.098" v="698" actId="478"/>
          <ac:spMkLst>
            <pc:docMk/>
            <pc:sldMk cId="3273523215" sldId="310"/>
            <ac:spMk id="3" creationId="{E4F82C16-0187-AD86-221A-91B1771314A0}"/>
          </ac:spMkLst>
        </pc:spChg>
        <pc:picChg chg="add mod">
          <ac:chgData name="Linden, M van der" userId="7071751e-8507-462b-863d-5bb5459a0324" providerId="ADAL" clId="{A19FD9BB-8EBE-4A49-873A-3C1B96AA6CBB}" dt="2024-09-26T11:09:12.706" v="701" actId="962"/>
          <ac:picMkLst>
            <pc:docMk/>
            <pc:sldMk cId="3273523215" sldId="310"/>
            <ac:picMk id="5" creationId="{3E05D27B-1DF7-2A71-C71C-4158E841E448}"/>
          </ac:picMkLst>
        </pc:picChg>
      </pc:sldChg>
      <pc:sldChg chg="del">
        <pc:chgData name="Linden, M van der" userId="7071751e-8507-462b-863d-5bb5459a0324" providerId="ADAL" clId="{A19FD9BB-8EBE-4A49-873A-3C1B96AA6CBB}" dt="2024-09-26T11:04:39.466" v="692" actId="47"/>
        <pc:sldMkLst>
          <pc:docMk/>
          <pc:sldMk cId="3640954474" sldId="311"/>
        </pc:sldMkLst>
      </pc:sldChg>
      <pc:sldChg chg="del">
        <pc:chgData name="Linden, M van der" userId="7071751e-8507-462b-863d-5bb5459a0324" providerId="ADAL" clId="{A19FD9BB-8EBE-4A49-873A-3C1B96AA6CBB}" dt="2024-09-26T11:04:40.469" v="693" actId="47"/>
        <pc:sldMkLst>
          <pc:docMk/>
          <pc:sldMk cId="778015011" sldId="312"/>
        </pc:sldMkLst>
      </pc:sldChg>
      <pc:sldChg chg="del">
        <pc:chgData name="Linden, M van der" userId="7071751e-8507-462b-863d-5bb5459a0324" providerId="ADAL" clId="{A19FD9BB-8EBE-4A49-873A-3C1B96AA6CBB}" dt="2024-09-26T11:04:41.532" v="694" actId="47"/>
        <pc:sldMkLst>
          <pc:docMk/>
          <pc:sldMk cId="492805998" sldId="313"/>
        </pc:sldMkLst>
      </pc:sldChg>
      <pc:sldChg chg="del">
        <pc:chgData name="Linden, M van der" userId="7071751e-8507-462b-863d-5bb5459a0324" providerId="ADAL" clId="{A19FD9BB-8EBE-4A49-873A-3C1B96AA6CBB}" dt="2024-09-26T11:04:42.653" v="695" actId="47"/>
        <pc:sldMkLst>
          <pc:docMk/>
          <pc:sldMk cId="586310356" sldId="314"/>
        </pc:sldMkLst>
      </pc:sldChg>
    </pc:docChg>
  </pc:docChgLst>
  <pc:docChgLst>
    <pc:chgData name="Linden, M van der" userId="7071751e-8507-462b-863d-5bb5459a0324" providerId="ADAL" clId="{CCF1135F-0934-4D0A-BAFF-D5E844333B8F}"/>
    <pc:docChg chg="custSel addSld delSld modSld">
      <pc:chgData name="Linden, M van der" userId="7071751e-8507-462b-863d-5bb5459a0324" providerId="ADAL" clId="{CCF1135F-0934-4D0A-BAFF-D5E844333B8F}" dt="2024-11-08T08:12:13.335" v="197" actId="14100"/>
      <pc:docMkLst>
        <pc:docMk/>
      </pc:docMkLst>
      <pc:sldChg chg="addSp delSp modSp mod">
        <pc:chgData name="Linden, M van der" userId="7071751e-8507-462b-863d-5bb5459a0324" providerId="ADAL" clId="{CCF1135F-0934-4D0A-BAFF-D5E844333B8F}" dt="2024-10-29T08:39:31.608" v="93" actId="1076"/>
        <pc:sldMkLst>
          <pc:docMk/>
          <pc:sldMk cId="2403080880" sldId="264"/>
        </pc:sldMkLst>
        <pc:picChg chg="del">
          <ac:chgData name="Linden, M van der" userId="7071751e-8507-462b-863d-5bb5459a0324" providerId="ADAL" clId="{CCF1135F-0934-4D0A-BAFF-D5E844333B8F}" dt="2024-10-29T08:32:07.909" v="41" actId="478"/>
          <ac:picMkLst>
            <pc:docMk/>
            <pc:sldMk cId="2403080880" sldId="264"/>
            <ac:picMk id="4" creationId="{72A9DD0E-6712-A1FE-B159-5D45F71AAA07}"/>
          </ac:picMkLst>
        </pc:picChg>
        <pc:picChg chg="add del mod">
          <ac:chgData name="Linden, M van der" userId="7071751e-8507-462b-863d-5bb5459a0324" providerId="ADAL" clId="{CCF1135F-0934-4D0A-BAFF-D5E844333B8F}" dt="2024-10-29T08:39:06.373" v="88" actId="478"/>
          <ac:picMkLst>
            <pc:docMk/>
            <pc:sldMk cId="2403080880" sldId="264"/>
            <ac:picMk id="5" creationId="{5266131B-3597-05A7-B47E-598A11A1326D}"/>
          </ac:picMkLst>
        </pc:picChg>
        <pc:picChg chg="del">
          <ac:chgData name="Linden, M van der" userId="7071751e-8507-462b-863d-5bb5459a0324" providerId="ADAL" clId="{CCF1135F-0934-4D0A-BAFF-D5E844333B8F}" dt="2024-10-29T08:32:08.654" v="42" actId="478"/>
          <ac:picMkLst>
            <pc:docMk/>
            <pc:sldMk cId="2403080880" sldId="264"/>
            <ac:picMk id="6" creationId="{EE9BF87D-8B4F-48D4-675E-DEBB49DA473E}"/>
          </ac:picMkLst>
        </pc:picChg>
        <pc:picChg chg="add del mod">
          <ac:chgData name="Linden, M van der" userId="7071751e-8507-462b-863d-5bb5459a0324" providerId="ADAL" clId="{CCF1135F-0934-4D0A-BAFF-D5E844333B8F}" dt="2024-10-29T08:39:11.155" v="91" actId="478"/>
          <ac:picMkLst>
            <pc:docMk/>
            <pc:sldMk cId="2403080880" sldId="264"/>
            <ac:picMk id="8" creationId="{E10318F3-79D8-2760-EE5B-D9BC429F0BD4}"/>
          </ac:picMkLst>
        </pc:picChg>
        <pc:picChg chg="add mod">
          <ac:chgData name="Linden, M van der" userId="7071751e-8507-462b-863d-5bb5459a0324" providerId="ADAL" clId="{CCF1135F-0934-4D0A-BAFF-D5E844333B8F}" dt="2024-10-29T08:39:31.608" v="93" actId="1076"/>
          <ac:picMkLst>
            <pc:docMk/>
            <pc:sldMk cId="2403080880" sldId="264"/>
            <ac:picMk id="10" creationId="{FF9665AE-9709-FC35-07B6-45F9A061817E}"/>
          </ac:picMkLst>
        </pc:picChg>
      </pc:sldChg>
      <pc:sldChg chg="del">
        <pc:chgData name="Linden, M van der" userId="7071751e-8507-462b-863d-5bb5459a0324" providerId="ADAL" clId="{CCF1135F-0934-4D0A-BAFF-D5E844333B8F}" dt="2024-10-29T08:29:46.381" v="40" actId="47"/>
        <pc:sldMkLst>
          <pc:docMk/>
          <pc:sldMk cId="3986602870" sldId="300"/>
        </pc:sldMkLst>
      </pc:sldChg>
      <pc:sldChg chg="addSp delSp modSp mod">
        <pc:chgData name="Linden, M van der" userId="7071751e-8507-462b-863d-5bb5459a0324" providerId="ADAL" clId="{CCF1135F-0934-4D0A-BAFF-D5E844333B8F}" dt="2024-11-08T08:12:13.335" v="197" actId="14100"/>
        <pc:sldMkLst>
          <pc:docMk/>
          <pc:sldMk cId="1780245323" sldId="301"/>
        </pc:sldMkLst>
        <pc:picChg chg="add del mod">
          <ac:chgData name="Linden, M van der" userId="7071751e-8507-462b-863d-5bb5459a0324" providerId="ADAL" clId="{CCF1135F-0934-4D0A-BAFF-D5E844333B8F}" dt="2024-11-08T08:11:59.530" v="192" actId="478"/>
          <ac:picMkLst>
            <pc:docMk/>
            <pc:sldMk cId="1780245323" sldId="301"/>
            <ac:picMk id="4" creationId="{F8F3D29D-C951-265A-5A0B-B6DEBAF2D835}"/>
          </ac:picMkLst>
        </pc:picChg>
        <pc:picChg chg="add mod">
          <ac:chgData name="Linden, M van der" userId="7071751e-8507-462b-863d-5bb5459a0324" providerId="ADAL" clId="{CCF1135F-0934-4D0A-BAFF-D5E844333B8F}" dt="2024-11-08T08:10:46.520" v="191" actId="1076"/>
          <ac:picMkLst>
            <pc:docMk/>
            <pc:sldMk cId="1780245323" sldId="301"/>
            <ac:picMk id="5" creationId="{4C1CAF58-1A6F-EB7E-0F24-5E38755C1BE9}"/>
          </ac:picMkLst>
        </pc:picChg>
        <pc:picChg chg="add mod">
          <ac:chgData name="Linden, M van der" userId="7071751e-8507-462b-863d-5bb5459a0324" providerId="ADAL" clId="{CCF1135F-0934-4D0A-BAFF-D5E844333B8F}" dt="2024-11-08T08:12:13.335" v="197" actId="14100"/>
          <ac:picMkLst>
            <pc:docMk/>
            <pc:sldMk cId="1780245323" sldId="301"/>
            <ac:picMk id="7" creationId="{83542788-1221-CC3E-10CA-6C971FB7A857}"/>
          </ac:picMkLst>
        </pc:picChg>
        <pc:picChg chg="del">
          <ac:chgData name="Linden, M van der" userId="7071751e-8507-462b-863d-5bb5459a0324" providerId="ADAL" clId="{CCF1135F-0934-4D0A-BAFF-D5E844333B8F}" dt="2024-11-08T08:10:19.606" v="187" actId="478"/>
          <ac:picMkLst>
            <pc:docMk/>
            <pc:sldMk cId="1780245323" sldId="301"/>
            <ac:picMk id="9" creationId="{01C9A567-3467-A489-34B4-AA7E256A9653}"/>
          </ac:picMkLst>
        </pc:picChg>
      </pc:sldChg>
      <pc:sldChg chg="addSp modSp mod">
        <pc:chgData name="Linden, M van der" userId="7071751e-8507-462b-863d-5bb5459a0324" providerId="ADAL" clId="{CCF1135F-0934-4D0A-BAFF-D5E844333B8F}" dt="2024-11-08T07:59:04.911" v="186" actId="113"/>
        <pc:sldMkLst>
          <pc:docMk/>
          <pc:sldMk cId="1615269038" sldId="304"/>
        </pc:sldMkLst>
        <pc:spChg chg="mod">
          <ac:chgData name="Linden, M van der" userId="7071751e-8507-462b-863d-5bb5459a0324" providerId="ADAL" clId="{CCF1135F-0934-4D0A-BAFF-D5E844333B8F}" dt="2024-11-08T07:59:04.911" v="186" actId="113"/>
          <ac:spMkLst>
            <pc:docMk/>
            <pc:sldMk cId="1615269038" sldId="304"/>
            <ac:spMk id="3" creationId="{40E6A4AE-F5BE-59A0-E7EB-4866D8EEA99D}"/>
          </ac:spMkLst>
        </pc:spChg>
        <pc:picChg chg="add mod">
          <ac:chgData name="Linden, M van der" userId="7071751e-8507-462b-863d-5bb5459a0324" providerId="ADAL" clId="{CCF1135F-0934-4D0A-BAFF-D5E844333B8F}" dt="2024-10-29T07:56:49.482" v="16" actId="1076"/>
          <ac:picMkLst>
            <pc:docMk/>
            <pc:sldMk cId="1615269038" sldId="304"/>
            <ac:picMk id="5" creationId="{0180D14D-F8F3-EAC3-2792-FB6888C02D4F}"/>
          </ac:picMkLst>
        </pc:picChg>
        <pc:picChg chg="add mod">
          <ac:chgData name="Linden, M van der" userId="7071751e-8507-462b-863d-5bb5459a0324" providerId="ADAL" clId="{CCF1135F-0934-4D0A-BAFF-D5E844333B8F}" dt="2024-10-29T08:00:32.562" v="39" actId="1076"/>
          <ac:picMkLst>
            <pc:docMk/>
            <pc:sldMk cId="1615269038" sldId="304"/>
            <ac:picMk id="7" creationId="{0E283241-1577-1A22-46F6-AD73D7BEBAD1}"/>
          </ac:picMkLst>
        </pc:picChg>
      </pc:sldChg>
      <pc:sldChg chg="modSp mod">
        <pc:chgData name="Linden, M van der" userId="7071751e-8507-462b-863d-5bb5459a0324" providerId="ADAL" clId="{CCF1135F-0934-4D0A-BAFF-D5E844333B8F}" dt="2024-11-08T07:52:36.350" v="139" actId="20577"/>
        <pc:sldMkLst>
          <pc:docMk/>
          <pc:sldMk cId="838850443" sldId="309"/>
        </pc:sldMkLst>
        <pc:spChg chg="mod">
          <ac:chgData name="Linden, M van der" userId="7071751e-8507-462b-863d-5bb5459a0324" providerId="ADAL" clId="{CCF1135F-0934-4D0A-BAFF-D5E844333B8F}" dt="2024-11-08T07:52:36.350" v="139" actId="20577"/>
          <ac:spMkLst>
            <pc:docMk/>
            <pc:sldMk cId="838850443" sldId="309"/>
            <ac:spMk id="12" creationId="{49A23001-B4E8-2283-A9E2-A2F31C384F6C}"/>
          </ac:spMkLst>
        </pc:spChg>
      </pc:sldChg>
      <pc:sldChg chg="addSp delSp modSp new mod">
        <pc:chgData name="Linden, M van der" userId="7071751e-8507-462b-863d-5bb5459a0324" providerId="ADAL" clId="{CCF1135F-0934-4D0A-BAFF-D5E844333B8F}" dt="2024-11-08T07:58:20.353" v="185" actId="14100"/>
        <pc:sldMkLst>
          <pc:docMk/>
          <pc:sldMk cId="2489804125" sldId="311"/>
        </pc:sldMkLst>
        <pc:spChg chg="mod">
          <ac:chgData name="Linden, M van der" userId="7071751e-8507-462b-863d-5bb5459a0324" providerId="ADAL" clId="{CCF1135F-0934-4D0A-BAFF-D5E844333B8F}" dt="2024-11-08T07:53:45.557" v="173" actId="20577"/>
          <ac:spMkLst>
            <pc:docMk/>
            <pc:sldMk cId="2489804125" sldId="311"/>
            <ac:spMk id="2" creationId="{F65989E1-D9AB-938C-EA0B-E2231ECB3CC8}"/>
          </ac:spMkLst>
        </pc:spChg>
        <pc:spChg chg="del">
          <ac:chgData name="Linden, M van der" userId="7071751e-8507-462b-863d-5bb5459a0324" providerId="ADAL" clId="{CCF1135F-0934-4D0A-BAFF-D5E844333B8F}" dt="2024-11-08T07:53:38.933" v="172" actId="478"/>
          <ac:spMkLst>
            <pc:docMk/>
            <pc:sldMk cId="2489804125" sldId="311"/>
            <ac:spMk id="3" creationId="{2A9D9260-8E2C-305C-DF49-1CDD850E1112}"/>
          </ac:spMkLst>
        </pc:spChg>
        <pc:picChg chg="add mod">
          <ac:chgData name="Linden, M van der" userId="7071751e-8507-462b-863d-5bb5459a0324" providerId="ADAL" clId="{CCF1135F-0934-4D0A-BAFF-D5E844333B8F}" dt="2024-11-08T07:56:43.208" v="180" actId="1076"/>
          <ac:picMkLst>
            <pc:docMk/>
            <pc:sldMk cId="2489804125" sldId="311"/>
            <ac:picMk id="5" creationId="{C0489C02-685F-DCEB-F183-D71616D752AE}"/>
          </ac:picMkLst>
        </pc:picChg>
        <pc:picChg chg="add mod">
          <ac:chgData name="Linden, M van der" userId="7071751e-8507-462b-863d-5bb5459a0324" providerId="ADAL" clId="{CCF1135F-0934-4D0A-BAFF-D5E844333B8F}" dt="2024-11-08T07:58:20.353" v="185" actId="14100"/>
          <ac:picMkLst>
            <pc:docMk/>
            <pc:sldMk cId="2489804125" sldId="311"/>
            <ac:picMk id="7" creationId="{3EA37D37-DA98-DA51-4A07-A248448E5B8E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A1E54-B090-491D-A11D-59B8B64A34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1514B3-2175-46BF-B99C-D3FF50721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Database Classes en PHP</a:t>
          </a:r>
        </a:p>
      </dgm:t>
    </dgm:pt>
    <dgm:pt modelId="{8D820C91-6CDA-4774-A9EE-9A50CA82E815}" type="parTrans" cxnId="{58016D1B-10E3-42A8-9868-A6F2BF1A8600}">
      <dgm:prSet/>
      <dgm:spPr/>
      <dgm:t>
        <a:bodyPr/>
        <a:lstStyle/>
        <a:p>
          <a:endParaRPr lang="en-US"/>
        </a:p>
      </dgm:t>
    </dgm:pt>
    <dgm:pt modelId="{ED097B8C-EEF1-44E4-9A51-25D56923CF1E}" type="sibTrans" cxnId="{58016D1B-10E3-42A8-9868-A6F2BF1A8600}">
      <dgm:prSet/>
      <dgm:spPr/>
      <dgm:t>
        <a:bodyPr/>
        <a:lstStyle/>
        <a:p>
          <a:endParaRPr lang="en-US"/>
        </a:p>
      </dgm:t>
    </dgm:pt>
    <dgm:pt modelId="{E812CDC6-A2A1-4413-98EE-8B80E207C3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Oefening</a:t>
          </a:r>
          <a:r>
            <a:rPr lang="en-US" dirty="0"/>
            <a:t> </a:t>
          </a:r>
          <a:r>
            <a:rPr lang="en-US" dirty="0" err="1"/>
            <a:t>maken</a:t>
          </a:r>
          <a:endParaRPr lang="en-US" dirty="0"/>
        </a:p>
      </dgm:t>
    </dgm:pt>
    <dgm:pt modelId="{0431C516-7FDB-46F2-A8BA-730DFB038AE9}" type="parTrans" cxnId="{1A6518D7-E349-4B0F-8345-4CD331F0F86B}">
      <dgm:prSet/>
      <dgm:spPr/>
      <dgm:t>
        <a:bodyPr/>
        <a:lstStyle/>
        <a:p>
          <a:endParaRPr lang="en-US"/>
        </a:p>
      </dgm:t>
    </dgm:pt>
    <dgm:pt modelId="{6C0D0E33-A09B-4462-877C-D12E6E84E52D}" type="sibTrans" cxnId="{1A6518D7-E349-4B0F-8345-4CD331F0F86B}">
      <dgm:prSet/>
      <dgm:spPr/>
      <dgm:t>
        <a:bodyPr/>
        <a:lstStyle/>
        <a:p>
          <a:endParaRPr lang="en-US"/>
        </a:p>
      </dgm:t>
    </dgm:pt>
    <dgm:pt modelId="{D66DA43A-6539-4CA5-9FD0-2CAD4B74C5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Toepassen</a:t>
          </a:r>
          <a:r>
            <a:rPr lang="en-US" dirty="0"/>
            <a:t> in smartphones4u</a:t>
          </a:r>
        </a:p>
      </dgm:t>
    </dgm:pt>
    <dgm:pt modelId="{11FC2D14-FADC-4CEE-BD82-E120DF8282D5}" type="parTrans" cxnId="{6CCD7258-6560-4BBC-A6F5-0B4C49913A9F}">
      <dgm:prSet/>
      <dgm:spPr/>
      <dgm:t>
        <a:bodyPr/>
        <a:lstStyle/>
        <a:p>
          <a:endParaRPr lang="en-US"/>
        </a:p>
      </dgm:t>
    </dgm:pt>
    <dgm:pt modelId="{C95D6CDF-1FC6-433D-8162-7C9550144879}" type="sibTrans" cxnId="{6CCD7258-6560-4BBC-A6F5-0B4C49913A9F}">
      <dgm:prSet/>
      <dgm:spPr/>
      <dgm:t>
        <a:bodyPr/>
        <a:lstStyle/>
        <a:p>
          <a:endParaRPr lang="en-US"/>
        </a:p>
      </dgm:t>
    </dgm:pt>
    <dgm:pt modelId="{28FF01E1-58CA-4BD2-A818-0AB6D08C1FDA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78940829-6C1B-4F45-ABDA-FC348F979EF2}" type="parTrans" cxnId="{BAE219D2-401E-46C4-A2CC-C27B192E6CEB}">
      <dgm:prSet/>
      <dgm:spPr/>
      <dgm:t>
        <a:bodyPr/>
        <a:lstStyle/>
        <a:p>
          <a:endParaRPr lang="en-US"/>
        </a:p>
      </dgm:t>
    </dgm:pt>
    <dgm:pt modelId="{2BC956DC-069C-477D-A021-329DE5CB2CE9}" type="sibTrans" cxnId="{BAE219D2-401E-46C4-A2CC-C27B192E6CEB}">
      <dgm:prSet/>
      <dgm:spPr/>
      <dgm:t>
        <a:bodyPr/>
        <a:lstStyle/>
        <a:p>
          <a:endParaRPr lang="en-US"/>
        </a:p>
      </dgm:t>
    </dgm:pt>
    <dgm:pt modelId="{4CE2FEFF-E709-4F12-BCF3-E596AE21D24C}" type="pres">
      <dgm:prSet presAssocID="{BE8A1E54-B090-491D-A11D-59B8B64A34E2}" presName="root" presStyleCnt="0">
        <dgm:presLayoutVars>
          <dgm:dir/>
          <dgm:resizeHandles val="exact"/>
        </dgm:presLayoutVars>
      </dgm:prSet>
      <dgm:spPr/>
    </dgm:pt>
    <dgm:pt modelId="{E4BDEF37-69C8-4799-8820-2850AD07C329}" type="pres">
      <dgm:prSet presAssocID="{691514B3-2175-46BF-B99C-D3FF50721852}" presName="compNode" presStyleCnt="0"/>
      <dgm:spPr/>
    </dgm:pt>
    <dgm:pt modelId="{EA98F752-4F23-4BBC-A61C-4EED950B07F7}" type="pres">
      <dgm:prSet presAssocID="{691514B3-2175-46BF-B99C-D3FF50721852}" presName="bgRect" presStyleLbl="bgShp" presStyleIdx="0" presStyleCnt="4" custLinFactNeighborX="-11040" custLinFactNeighborY="-197"/>
      <dgm:spPr/>
    </dgm:pt>
    <dgm:pt modelId="{B0A9D02A-2191-495C-A6C9-65AD60C22104}" type="pres">
      <dgm:prSet presAssocID="{691514B3-2175-46BF-B99C-D3FF507218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og"/>
        </a:ext>
      </dgm:extLst>
    </dgm:pt>
    <dgm:pt modelId="{95CD6B96-B8F9-49ED-B2CD-41BB17DAF384}" type="pres">
      <dgm:prSet presAssocID="{691514B3-2175-46BF-B99C-D3FF50721852}" presName="spaceRect" presStyleCnt="0"/>
      <dgm:spPr/>
    </dgm:pt>
    <dgm:pt modelId="{BB84A8AC-608F-42E5-8B2D-E940BC81592C}" type="pres">
      <dgm:prSet presAssocID="{691514B3-2175-46BF-B99C-D3FF50721852}" presName="parTx" presStyleLbl="revTx" presStyleIdx="0" presStyleCnt="4">
        <dgm:presLayoutVars>
          <dgm:chMax val="0"/>
          <dgm:chPref val="0"/>
        </dgm:presLayoutVars>
      </dgm:prSet>
      <dgm:spPr/>
    </dgm:pt>
    <dgm:pt modelId="{D5A510E9-598F-472C-A03A-19EF998FDAC5}" type="pres">
      <dgm:prSet presAssocID="{ED097B8C-EEF1-44E4-9A51-25D56923CF1E}" presName="sibTrans" presStyleCnt="0"/>
      <dgm:spPr/>
    </dgm:pt>
    <dgm:pt modelId="{5197756F-A273-4831-9BFC-0E44D2F08AE6}" type="pres">
      <dgm:prSet presAssocID="{E812CDC6-A2A1-4413-98EE-8B80E207C32E}" presName="compNode" presStyleCnt="0"/>
      <dgm:spPr/>
    </dgm:pt>
    <dgm:pt modelId="{A2AADEB7-637A-4BBF-B439-72691E9AA0CD}" type="pres">
      <dgm:prSet presAssocID="{E812CDC6-A2A1-4413-98EE-8B80E207C32E}" presName="bgRect" presStyleLbl="bgShp" presStyleIdx="1" presStyleCnt="4" custLinFactNeighborX="-7338" custLinFactNeighborY="-3461"/>
      <dgm:spPr/>
    </dgm:pt>
    <dgm:pt modelId="{232F4CB8-7CAC-437F-83FD-0DE8BF990EC6}" type="pres">
      <dgm:prSet presAssocID="{E812CDC6-A2A1-4413-98EE-8B80E207C3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pen"/>
        </a:ext>
      </dgm:extLst>
    </dgm:pt>
    <dgm:pt modelId="{EDDABBC8-BF69-4F04-A5E2-0BDC26AB1C44}" type="pres">
      <dgm:prSet presAssocID="{E812CDC6-A2A1-4413-98EE-8B80E207C32E}" presName="spaceRect" presStyleCnt="0"/>
      <dgm:spPr/>
    </dgm:pt>
    <dgm:pt modelId="{594F2EF6-4DCF-4E8F-8441-70A761DA75AF}" type="pres">
      <dgm:prSet presAssocID="{E812CDC6-A2A1-4413-98EE-8B80E207C32E}" presName="parTx" presStyleLbl="revTx" presStyleIdx="1" presStyleCnt="4">
        <dgm:presLayoutVars>
          <dgm:chMax val="0"/>
          <dgm:chPref val="0"/>
        </dgm:presLayoutVars>
      </dgm:prSet>
      <dgm:spPr/>
    </dgm:pt>
    <dgm:pt modelId="{56A167D4-DDAE-4BD2-A5B7-352E329C8DE2}" type="pres">
      <dgm:prSet presAssocID="{6C0D0E33-A09B-4462-877C-D12E6E84E52D}" presName="sibTrans" presStyleCnt="0"/>
      <dgm:spPr/>
    </dgm:pt>
    <dgm:pt modelId="{C11B485C-25D8-4738-892B-2960D2E8DD22}" type="pres">
      <dgm:prSet presAssocID="{D66DA43A-6539-4CA5-9FD0-2CAD4B74C56D}" presName="compNode" presStyleCnt="0"/>
      <dgm:spPr/>
    </dgm:pt>
    <dgm:pt modelId="{AEA018BA-51C0-492A-AF49-17B150C45F61}" type="pres">
      <dgm:prSet presAssocID="{D66DA43A-6539-4CA5-9FD0-2CAD4B74C56D}" presName="bgRect" presStyleLbl="bgShp" presStyleIdx="2" presStyleCnt="4" custLinFactNeighborX="-29283" custLinFactNeighborY="4606"/>
      <dgm:spPr/>
    </dgm:pt>
    <dgm:pt modelId="{DCC549F7-5504-4C01-AD08-0B29155E89AE}" type="pres">
      <dgm:prSet presAssocID="{D66DA43A-6539-4CA5-9FD0-2CAD4B74C5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F9E13AB3-5C14-4E57-A76C-432AB547F1F7}" type="pres">
      <dgm:prSet presAssocID="{D66DA43A-6539-4CA5-9FD0-2CAD4B74C56D}" presName="spaceRect" presStyleCnt="0"/>
      <dgm:spPr/>
    </dgm:pt>
    <dgm:pt modelId="{CB345A6A-888F-4B69-AC5C-D2B26ED16490}" type="pres">
      <dgm:prSet presAssocID="{D66DA43A-6539-4CA5-9FD0-2CAD4B74C56D}" presName="parTx" presStyleLbl="revTx" presStyleIdx="2" presStyleCnt="4">
        <dgm:presLayoutVars>
          <dgm:chMax val="0"/>
          <dgm:chPref val="0"/>
        </dgm:presLayoutVars>
      </dgm:prSet>
      <dgm:spPr/>
    </dgm:pt>
    <dgm:pt modelId="{F66C5662-2F7D-492C-A867-B5C7B2D2F90A}" type="pres">
      <dgm:prSet presAssocID="{C95D6CDF-1FC6-433D-8162-7C9550144879}" presName="sibTrans" presStyleCnt="0"/>
      <dgm:spPr/>
    </dgm:pt>
    <dgm:pt modelId="{5F469EE8-EB28-4255-A1FE-9303B58671B1}" type="pres">
      <dgm:prSet presAssocID="{28FF01E1-58CA-4BD2-A818-0AB6D08C1FDA}" presName="compNode" presStyleCnt="0"/>
      <dgm:spPr/>
    </dgm:pt>
    <dgm:pt modelId="{911701D2-5610-4495-9374-EF9DF36EFBFA}" type="pres">
      <dgm:prSet presAssocID="{28FF01E1-58CA-4BD2-A818-0AB6D08C1FDA}" presName="bgRect" presStyleLbl="bgShp" presStyleIdx="3" presStyleCnt="4"/>
      <dgm:spPr/>
    </dgm:pt>
    <dgm:pt modelId="{B36F5171-8BFC-4FAB-B06E-E1062DC51571}" type="pres">
      <dgm:prSet presAssocID="{28FF01E1-58CA-4BD2-A818-0AB6D08C1F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76960263-F82F-42B2-BD64-7EE29FBF6226}" type="pres">
      <dgm:prSet presAssocID="{28FF01E1-58CA-4BD2-A818-0AB6D08C1FDA}" presName="spaceRect" presStyleCnt="0"/>
      <dgm:spPr/>
    </dgm:pt>
    <dgm:pt modelId="{9FA99A31-5CD4-4799-9063-D3948B4A8084}" type="pres">
      <dgm:prSet presAssocID="{28FF01E1-58CA-4BD2-A818-0AB6D08C1F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DA7006-D169-4D99-BCEF-6C550D0862BE}" type="presOf" srcId="{BE8A1E54-B090-491D-A11D-59B8B64A34E2}" destId="{4CE2FEFF-E709-4F12-BCF3-E596AE21D24C}" srcOrd="0" destOrd="0" presId="urn:microsoft.com/office/officeart/2018/2/layout/IconVerticalSolidList"/>
    <dgm:cxn modelId="{58016D1B-10E3-42A8-9868-A6F2BF1A8600}" srcId="{BE8A1E54-B090-491D-A11D-59B8B64A34E2}" destId="{691514B3-2175-46BF-B99C-D3FF50721852}" srcOrd="0" destOrd="0" parTransId="{8D820C91-6CDA-4774-A9EE-9A50CA82E815}" sibTransId="{ED097B8C-EEF1-44E4-9A51-25D56923CF1E}"/>
    <dgm:cxn modelId="{6CCD7258-6560-4BBC-A6F5-0B4C49913A9F}" srcId="{BE8A1E54-B090-491D-A11D-59B8B64A34E2}" destId="{D66DA43A-6539-4CA5-9FD0-2CAD4B74C56D}" srcOrd="2" destOrd="0" parTransId="{11FC2D14-FADC-4CEE-BD82-E120DF8282D5}" sibTransId="{C95D6CDF-1FC6-433D-8162-7C9550144879}"/>
    <dgm:cxn modelId="{FE9CE48B-BD50-4C54-9EEC-35EAC48E05C8}" type="presOf" srcId="{28FF01E1-58CA-4BD2-A818-0AB6D08C1FDA}" destId="{9FA99A31-5CD4-4799-9063-D3948B4A8084}" srcOrd="0" destOrd="0" presId="urn:microsoft.com/office/officeart/2018/2/layout/IconVerticalSolidList"/>
    <dgm:cxn modelId="{F56C81AF-B7A1-4FBC-9094-08E09091C0AA}" type="presOf" srcId="{691514B3-2175-46BF-B99C-D3FF50721852}" destId="{BB84A8AC-608F-42E5-8B2D-E940BC81592C}" srcOrd="0" destOrd="0" presId="urn:microsoft.com/office/officeart/2018/2/layout/IconVerticalSolidList"/>
    <dgm:cxn modelId="{BAE219D2-401E-46C4-A2CC-C27B192E6CEB}" srcId="{BE8A1E54-B090-491D-A11D-59B8B64A34E2}" destId="{28FF01E1-58CA-4BD2-A818-0AB6D08C1FDA}" srcOrd="3" destOrd="0" parTransId="{78940829-6C1B-4F45-ABDA-FC348F979EF2}" sibTransId="{2BC956DC-069C-477D-A021-329DE5CB2CE9}"/>
    <dgm:cxn modelId="{0410C2D2-7871-45AD-B869-7A37A69DEB94}" type="presOf" srcId="{E812CDC6-A2A1-4413-98EE-8B80E207C32E}" destId="{594F2EF6-4DCF-4E8F-8441-70A761DA75AF}" srcOrd="0" destOrd="0" presId="urn:microsoft.com/office/officeart/2018/2/layout/IconVerticalSolidList"/>
    <dgm:cxn modelId="{1A6518D7-E349-4B0F-8345-4CD331F0F86B}" srcId="{BE8A1E54-B090-491D-A11D-59B8B64A34E2}" destId="{E812CDC6-A2A1-4413-98EE-8B80E207C32E}" srcOrd="1" destOrd="0" parTransId="{0431C516-7FDB-46F2-A8BA-730DFB038AE9}" sibTransId="{6C0D0E33-A09B-4462-877C-D12E6E84E52D}"/>
    <dgm:cxn modelId="{71DE7FF4-6568-492D-9D0B-D6D39DF6F209}" type="presOf" srcId="{D66DA43A-6539-4CA5-9FD0-2CAD4B74C56D}" destId="{CB345A6A-888F-4B69-AC5C-D2B26ED16490}" srcOrd="0" destOrd="0" presId="urn:microsoft.com/office/officeart/2018/2/layout/IconVerticalSolidList"/>
    <dgm:cxn modelId="{F1D4435F-F222-4895-A5A4-7C370CE9A6EA}" type="presParOf" srcId="{4CE2FEFF-E709-4F12-BCF3-E596AE21D24C}" destId="{E4BDEF37-69C8-4799-8820-2850AD07C329}" srcOrd="0" destOrd="0" presId="urn:microsoft.com/office/officeart/2018/2/layout/IconVerticalSolidList"/>
    <dgm:cxn modelId="{5C871A59-789D-4416-96B9-1C9B7A693543}" type="presParOf" srcId="{E4BDEF37-69C8-4799-8820-2850AD07C329}" destId="{EA98F752-4F23-4BBC-A61C-4EED950B07F7}" srcOrd="0" destOrd="0" presId="urn:microsoft.com/office/officeart/2018/2/layout/IconVerticalSolidList"/>
    <dgm:cxn modelId="{A3200F03-C473-4061-9C1A-626D43869AB9}" type="presParOf" srcId="{E4BDEF37-69C8-4799-8820-2850AD07C329}" destId="{B0A9D02A-2191-495C-A6C9-65AD60C22104}" srcOrd="1" destOrd="0" presId="urn:microsoft.com/office/officeart/2018/2/layout/IconVerticalSolidList"/>
    <dgm:cxn modelId="{CFBF1DAA-4111-44B0-8E01-34F90EC6500C}" type="presParOf" srcId="{E4BDEF37-69C8-4799-8820-2850AD07C329}" destId="{95CD6B96-B8F9-49ED-B2CD-41BB17DAF384}" srcOrd="2" destOrd="0" presId="urn:microsoft.com/office/officeart/2018/2/layout/IconVerticalSolidList"/>
    <dgm:cxn modelId="{E763146A-850B-4B78-B93D-5010D6023052}" type="presParOf" srcId="{E4BDEF37-69C8-4799-8820-2850AD07C329}" destId="{BB84A8AC-608F-42E5-8B2D-E940BC81592C}" srcOrd="3" destOrd="0" presId="urn:microsoft.com/office/officeart/2018/2/layout/IconVerticalSolidList"/>
    <dgm:cxn modelId="{F974A80E-9A2D-453C-8934-0481A6C86CE7}" type="presParOf" srcId="{4CE2FEFF-E709-4F12-BCF3-E596AE21D24C}" destId="{D5A510E9-598F-472C-A03A-19EF998FDAC5}" srcOrd="1" destOrd="0" presId="urn:microsoft.com/office/officeart/2018/2/layout/IconVerticalSolidList"/>
    <dgm:cxn modelId="{9A02ACC9-BB33-4934-95A0-C4BC165C9087}" type="presParOf" srcId="{4CE2FEFF-E709-4F12-BCF3-E596AE21D24C}" destId="{5197756F-A273-4831-9BFC-0E44D2F08AE6}" srcOrd="2" destOrd="0" presId="urn:microsoft.com/office/officeart/2018/2/layout/IconVerticalSolidList"/>
    <dgm:cxn modelId="{DA588B72-F44E-4B27-A40D-7D1629DD4F02}" type="presParOf" srcId="{5197756F-A273-4831-9BFC-0E44D2F08AE6}" destId="{A2AADEB7-637A-4BBF-B439-72691E9AA0CD}" srcOrd="0" destOrd="0" presId="urn:microsoft.com/office/officeart/2018/2/layout/IconVerticalSolidList"/>
    <dgm:cxn modelId="{456E97AA-48E3-46A8-922E-46D1A4B41AA5}" type="presParOf" srcId="{5197756F-A273-4831-9BFC-0E44D2F08AE6}" destId="{232F4CB8-7CAC-437F-83FD-0DE8BF990EC6}" srcOrd="1" destOrd="0" presId="urn:microsoft.com/office/officeart/2018/2/layout/IconVerticalSolidList"/>
    <dgm:cxn modelId="{40A400D6-DEBC-4C4B-AC22-1C0A98C2F07B}" type="presParOf" srcId="{5197756F-A273-4831-9BFC-0E44D2F08AE6}" destId="{EDDABBC8-BF69-4F04-A5E2-0BDC26AB1C44}" srcOrd="2" destOrd="0" presId="urn:microsoft.com/office/officeart/2018/2/layout/IconVerticalSolidList"/>
    <dgm:cxn modelId="{C4115F9F-5203-44C0-BFB8-81146F1E77A6}" type="presParOf" srcId="{5197756F-A273-4831-9BFC-0E44D2F08AE6}" destId="{594F2EF6-4DCF-4E8F-8441-70A761DA75AF}" srcOrd="3" destOrd="0" presId="urn:microsoft.com/office/officeart/2018/2/layout/IconVerticalSolidList"/>
    <dgm:cxn modelId="{9759E9DC-1A53-4BEA-93F2-480C156D48D1}" type="presParOf" srcId="{4CE2FEFF-E709-4F12-BCF3-E596AE21D24C}" destId="{56A167D4-DDAE-4BD2-A5B7-352E329C8DE2}" srcOrd="3" destOrd="0" presId="urn:microsoft.com/office/officeart/2018/2/layout/IconVerticalSolidList"/>
    <dgm:cxn modelId="{C8A104A0-A7AE-4219-BF79-6C58F69CE42F}" type="presParOf" srcId="{4CE2FEFF-E709-4F12-BCF3-E596AE21D24C}" destId="{C11B485C-25D8-4738-892B-2960D2E8DD22}" srcOrd="4" destOrd="0" presId="urn:microsoft.com/office/officeart/2018/2/layout/IconVerticalSolidList"/>
    <dgm:cxn modelId="{695E3F31-12E5-43D9-ABE0-67C39EB8A173}" type="presParOf" srcId="{C11B485C-25D8-4738-892B-2960D2E8DD22}" destId="{AEA018BA-51C0-492A-AF49-17B150C45F61}" srcOrd="0" destOrd="0" presId="urn:microsoft.com/office/officeart/2018/2/layout/IconVerticalSolidList"/>
    <dgm:cxn modelId="{C3066BA3-4D03-4E43-8F5C-18514060AF33}" type="presParOf" srcId="{C11B485C-25D8-4738-892B-2960D2E8DD22}" destId="{DCC549F7-5504-4C01-AD08-0B29155E89AE}" srcOrd="1" destOrd="0" presId="urn:microsoft.com/office/officeart/2018/2/layout/IconVerticalSolidList"/>
    <dgm:cxn modelId="{0DF93C17-3A95-4C35-861E-F19A3CCC7CA6}" type="presParOf" srcId="{C11B485C-25D8-4738-892B-2960D2E8DD22}" destId="{F9E13AB3-5C14-4E57-A76C-432AB547F1F7}" srcOrd="2" destOrd="0" presId="urn:microsoft.com/office/officeart/2018/2/layout/IconVerticalSolidList"/>
    <dgm:cxn modelId="{B6A3AEA8-BFCD-481C-90E7-2A7EE6C3880C}" type="presParOf" srcId="{C11B485C-25D8-4738-892B-2960D2E8DD22}" destId="{CB345A6A-888F-4B69-AC5C-D2B26ED16490}" srcOrd="3" destOrd="0" presId="urn:microsoft.com/office/officeart/2018/2/layout/IconVerticalSolidList"/>
    <dgm:cxn modelId="{151C9F9A-D21D-440B-880F-739E19FE2180}" type="presParOf" srcId="{4CE2FEFF-E709-4F12-BCF3-E596AE21D24C}" destId="{F66C5662-2F7D-492C-A867-B5C7B2D2F90A}" srcOrd="5" destOrd="0" presId="urn:microsoft.com/office/officeart/2018/2/layout/IconVerticalSolidList"/>
    <dgm:cxn modelId="{2B0CEC80-0C12-4224-9F90-C17BB205C438}" type="presParOf" srcId="{4CE2FEFF-E709-4F12-BCF3-E596AE21D24C}" destId="{5F469EE8-EB28-4255-A1FE-9303B58671B1}" srcOrd="6" destOrd="0" presId="urn:microsoft.com/office/officeart/2018/2/layout/IconVerticalSolidList"/>
    <dgm:cxn modelId="{4697E1D3-6644-43A4-A46D-84073DF76FD7}" type="presParOf" srcId="{5F469EE8-EB28-4255-A1FE-9303B58671B1}" destId="{911701D2-5610-4495-9374-EF9DF36EFBFA}" srcOrd="0" destOrd="0" presId="urn:microsoft.com/office/officeart/2018/2/layout/IconVerticalSolidList"/>
    <dgm:cxn modelId="{F3F7BB75-4132-4C7C-9F29-AFFDBECB3557}" type="presParOf" srcId="{5F469EE8-EB28-4255-A1FE-9303B58671B1}" destId="{B36F5171-8BFC-4FAB-B06E-E1062DC51571}" srcOrd="1" destOrd="0" presId="urn:microsoft.com/office/officeart/2018/2/layout/IconVerticalSolidList"/>
    <dgm:cxn modelId="{07A195C3-CB42-4115-A3C1-FF3E794D54FF}" type="presParOf" srcId="{5F469EE8-EB28-4255-A1FE-9303B58671B1}" destId="{76960263-F82F-42B2-BD64-7EE29FBF6226}" srcOrd="2" destOrd="0" presId="urn:microsoft.com/office/officeart/2018/2/layout/IconVerticalSolidList"/>
    <dgm:cxn modelId="{2FF6F6E2-3D1D-450D-8CF5-45FD44B36290}" type="presParOf" srcId="{5F469EE8-EB28-4255-A1FE-9303B58671B1}" destId="{9FA99A31-5CD4-4799-9063-D3948B4A80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8F752-4F23-4BBC-A61C-4EED950B07F7}">
      <dsp:nvSpPr>
        <dsp:cNvPr id="0" name=""/>
        <dsp:cNvSpPr/>
      </dsp:nvSpPr>
      <dsp:spPr>
        <a:xfrm>
          <a:off x="0" y="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9D02A-2191-495C-A6C9-65AD60C22104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4A8AC-608F-42E5-8B2D-E940BC81592C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Database Classes en PHP</a:t>
          </a:r>
        </a:p>
      </dsp:txBody>
      <dsp:txXfrm>
        <a:off x="1357965" y="2319"/>
        <a:ext cx="4887299" cy="1175727"/>
      </dsp:txXfrm>
    </dsp:sp>
    <dsp:sp modelId="{A2AADEB7-637A-4BBF-B439-72691E9AA0CD}">
      <dsp:nvSpPr>
        <dsp:cNvPr id="0" name=""/>
        <dsp:cNvSpPr/>
      </dsp:nvSpPr>
      <dsp:spPr>
        <a:xfrm>
          <a:off x="0" y="1431287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F4CB8-7CAC-437F-83FD-0DE8BF990EC6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F2EF6-4DCF-4E8F-8441-70A761DA75AF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Oefening</a:t>
          </a:r>
          <a:r>
            <a:rPr lang="en-US" sz="2200" kern="1200" dirty="0"/>
            <a:t> </a:t>
          </a:r>
          <a:r>
            <a:rPr lang="en-US" sz="2200" kern="1200" dirty="0" err="1"/>
            <a:t>maken</a:t>
          </a:r>
          <a:endParaRPr lang="en-US" sz="2200" kern="1200" dirty="0"/>
        </a:p>
      </dsp:txBody>
      <dsp:txXfrm>
        <a:off x="1357965" y="1471979"/>
        <a:ext cx="4887299" cy="1175727"/>
      </dsp:txXfrm>
    </dsp:sp>
    <dsp:sp modelId="{AEA018BA-51C0-492A-AF49-17B150C45F61}">
      <dsp:nvSpPr>
        <dsp:cNvPr id="0" name=""/>
        <dsp:cNvSpPr/>
      </dsp:nvSpPr>
      <dsp:spPr>
        <a:xfrm>
          <a:off x="0" y="299579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549F7-5504-4C01-AD08-0B29155E89AE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45A6A-888F-4B69-AC5C-D2B26ED16490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Toepassen</a:t>
          </a:r>
          <a:r>
            <a:rPr lang="en-US" sz="2200" kern="1200" dirty="0"/>
            <a:t> in smartphones4u</a:t>
          </a:r>
        </a:p>
      </dsp:txBody>
      <dsp:txXfrm>
        <a:off x="1357965" y="2941639"/>
        <a:ext cx="4887299" cy="1175727"/>
      </dsp:txXfrm>
    </dsp:sp>
    <dsp:sp modelId="{911701D2-5610-4495-9374-EF9DF36EFBFA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F5171-8BFC-4FAB-B06E-E1062DC51571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99A31-5CD4-4799-9063-D3948B4A8084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73A2B-C1FA-4664-80D7-AAA25400EF9E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AB83-B5AA-4D10-A594-6191CC96D38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84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74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54E47-78FD-C574-B130-814056B33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327442C-CD41-15BC-42E0-F247ED48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042106-D651-A6C3-07B0-01B1D378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46CD6-88AE-EF69-86D9-231BB5CA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E9107A-BB63-CE99-3942-3DAFEDA7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71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13BBF-B6E2-0C0C-AF17-88AA4903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813A72D-1947-69A2-62A7-87907CF4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28EE17-F98E-3EC3-6199-265E7699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90C56E-E971-5DAC-BD45-40E2C51A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984FBE-0B4B-A28A-01E4-1DAFFD05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71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EA0A64-B11E-0452-6D64-CFC505A6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C463A5F-0A03-5E39-5BE5-05D83D4B1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8D7DD4-8ADF-E211-6909-40FA9E9E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33CDE8-D7A9-8412-B43C-4F353C29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54E7E2-5107-43B8-A2F4-EF1F86AF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6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0759-841A-4C8F-134F-00CA9F61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9C95CC-6ADA-3581-111E-0A25E8F2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F56AAC-265A-18B2-E447-A23653CC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5BD03F-F6CC-503B-9C6B-3DC238C7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712579-1C94-95AA-73BD-D526A611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796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8A58-BD91-AB4A-2B6B-49120DFC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2B9614-2C3F-3AB6-C9AB-06B0AAF3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CA2FA3-8148-2529-A762-64E1822F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8F136E-206C-44A6-80F8-6C7E2DA1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B59024-4C55-76E0-3CEF-F375B190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13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93B80-F777-E279-610F-959D4CF1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F6E9F2-0C72-B63B-B704-5C8EA3AC1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D649E9-F7F0-54D3-A9E7-9112BF287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EA5003D-3D7A-F558-07D3-BF416E46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32D1C70-58BC-E836-AB1D-159AA591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603543-A021-8D0E-749D-8CA0A238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561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2CE14-EC4B-D7A4-D42A-4A4A9DFB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22187A-2AAD-BB80-AD36-F3B84B570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95A39E-0047-B226-B2D0-7F3F64EAF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58ED82B-F1DD-744B-009D-A193B3591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94A929F-C85B-A4BB-E351-22ABFDCD5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09055C-E3E4-D808-EE61-40692E49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877A873-CB83-A2B7-4EB9-D88A6B20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B936C68-BFBC-E783-B1F9-4B9B95CD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915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AC2A2-0948-B43D-8B83-97B20EA0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01C8BB-8438-73E7-FFEB-3F154243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243F407-A605-5459-51D5-853371B6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A6125A-E77B-D0FE-5DBF-31A313AB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99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B6F6B76-A175-E6C3-AFC2-055E7B6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65A9497-9E14-AFF8-4185-D304CD48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0E9C98-2F40-95B4-DEAE-51983058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84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6B094-34F0-30F5-3547-32119506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9E713A-0ECF-AF80-5524-EF80296D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099D07-33CB-2F94-859F-D92DD050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B9C41E-DD4F-D47A-6730-28870CCF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00EE44-8608-FAB5-9D11-DE9FA23D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D50C38-8FC8-1405-F7C0-A6C1A5B1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5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3E6-6BE0-4BBA-6840-6399A8C4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4BA5B6-6F64-D6C8-2E50-A38737039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E24A40-63DD-C4EB-A624-F29263440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3DD828-85DD-FD49-E231-1B31219E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D6A5A7-DF7D-98C2-A7D0-DBF1AE66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D3BDC3-E717-EA4F-C19E-6279F5BC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72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B5A2E9E-2CAC-C316-907A-DAD07F57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883152-54BC-ACCF-6D00-4F9FE41B5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A010D3-F5EC-F113-8894-1149E298C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BEF9FA-23F4-D213-98C4-A4EE8C47F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A5B53E-DE22-91D3-19DF-E90D1EF76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39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687B9-E34A-0415-F8E5-3E01136F1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2788"/>
            <a:ext cx="9144000" cy="1141412"/>
          </a:xfrm>
        </p:spPr>
        <p:txBody>
          <a:bodyPr/>
          <a:lstStyle/>
          <a:p>
            <a:r>
              <a:rPr lang="nl-NL" dirty="0"/>
              <a:t>Welkom bij</a:t>
            </a:r>
          </a:p>
        </p:txBody>
      </p:sp>
      <p:pic>
        <p:nvPicPr>
          <p:cNvPr id="1026" name="Picture 2" descr="PHP Logo png transparent">
            <a:extLst>
              <a:ext uri="{FF2B5EF4-FFF2-40B4-BE49-F238E27FC236}">
                <a16:creationId xmlns:a16="http://schemas.microsoft.com/office/drawing/2014/main" id="{467A7ED8-FD98-0CC7-1161-E5772EA5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29" y="1178507"/>
            <a:ext cx="4650941" cy="465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6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D8B7A-C9AE-DFB8-9117-CA244DF8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nl-NL" sz="7400" dirty="0"/>
              <a:t>Wat gaan we doen deze week?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D7D19CD-BAA0-1417-7ECF-143D84EBE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0481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66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Classes en </a:t>
            </a:r>
            <a:r>
              <a:rPr lang="nl-NL" dirty="0" err="1"/>
              <a:t>Objects</a:t>
            </a:r>
            <a:br>
              <a:rPr lang="nl-NL" dirty="0"/>
            </a:br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FF9665AE-9709-FC35-07B6-45F9A0618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0064"/>
            <a:ext cx="8909108" cy="47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8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35" y="77089"/>
            <a:ext cx="10515600" cy="1325563"/>
          </a:xfrm>
        </p:spPr>
        <p:txBody>
          <a:bodyPr/>
          <a:lstStyle/>
          <a:p>
            <a:r>
              <a:rPr lang="nl-NL" dirty="0"/>
              <a:t>Database classes</a:t>
            </a:r>
          </a:p>
        </p:txBody>
      </p:sp>
      <p:pic>
        <p:nvPicPr>
          <p:cNvPr id="3" name="Afbeelding 2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3CF3D244-A8D7-24D5-E335-A3D857D98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35" y="1423191"/>
            <a:ext cx="5387807" cy="2400508"/>
          </a:xfrm>
          <a:prstGeom prst="rect">
            <a:avLst/>
          </a:prstGeom>
        </p:spPr>
      </p:pic>
      <p:pic>
        <p:nvPicPr>
          <p:cNvPr id="5" name="Afbeelding 4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4C1CAF58-1A6F-EB7E-0F24-5E38755C1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761" y="1578096"/>
            <a:ext cx="6420746" cy="4324954"/>
          </a:xfrm>
          <a:prstGeom prst="rect">
            <a:avLst/>
          </a:prstGeom>
        </p:spPr>
      </p:pic>
      <p:pic>
        <p:nvPicPr>
          <p:cNvPr id="7" name="Afbeelding 6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83542788-1221-CC3E-10CA-6C971FB7A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01" y="3901070"/>
            <a:ext cx="4746485" cy="286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4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989E1-D9AB-938C-EA0B-E2231ECB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Database en </a:t>
            </a:r>
            <a:r>
              <a:rPr lang="nl-NL" dirty="0" err="1"/>
              <a:t>vendor</a:t>
            </a:r>
            <a:r>
              <a:rPr lang="nl-NL" dirty="0"/>
              <a:t> tabel maken</a:t>
            </a:r>
          </a:p>
        </p:txBody>
      </p:sp>
      <p:pic>
        <p:nvPicPr>
          <p:cNvPr id="5" name="Afbeelding 4" descr="Afbeelding met tekst, software, schermopname, Lettertype&#10;&#10;Automatisch gegenereerde beschrijving">
            <a:extLst>
              <a:ext uri="{FF2B5EF4-FFF2-40B4-BE49-F238E27FC236}">
                <a16:creationId xmlns:a16="http://schemas.microsoft.com/office/drawing/2014/main" id="{C0489C02-685F-DCEB-F183-D71616D75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97" y="1537277"/>
            <a:ext cx="7552689" cy="2327558"/>
          </a:xfrm>
          <a:prstGeom prst="rect">
            <a:avLst/>
          </a:prstGeom>
        </p:spPr>
      </p:pic>
      <p:pic>
        <p:nvPicPr>
          <p:cNvPr id="7" name="Afbeelding 6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3EA37D37-DA98-DA51-4A07-A248448E5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90" y="4260680"/>
            <a:ext cx="7922049" cy="162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0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vendor.php</a:t>
            </a:r>
            <a:r>
              <a:rPr lang="nl-NL" dirty="0"/>
              <a:t> / tonen van de merken </a:t>
            </a:r>
          </a:p>
        </p:txBody>
      </p:sp>
      <p:pic>
        <p:nvPicPr>
          <p:cNvPr id="3" name="Afbeelding 2" descr="Afbeelding met tekst, schermopname, Lettertype, Webpagina&#10;&#10;Automatisch gegenereerde beschrijving">
            <a:extLst>
              <a:ext uri="{FF2B5EF4-FFF2-40B4-BE49-F238E27FC236}">
                <a16:creationId xmlns:a16="http://schemas.microsoft.com/office/drawing/2014/main" id="{A015D76D-A393-561C-3FBB-0BD36B1E5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4060"/>
            <a:ext cx="7860957" cy="541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5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tekst, schermopname, ontwerp&#10;&#10;Automatisch gegenereerde beschrijving">
            <a:extLst>
              <a:ext uri="{FF2B5EF4-FFF2-40B4-BE49-F238E27FC236}">
                <a16:creationId xmlns:a16="http://schemas.microsoft.com/office/drawing/2014/main" id="{3E05D27B-1DF7-2A71-C71C-4158E841E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476" y="293098"/>
            <a:ext cx="5403048" cy="627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23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24334-2AFE-21C6-CB4E-75CCA617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259" y="0"/>
            <a:ext cx="10515600" cy="1325563"/>
          </a:xfrm>
        </p:spPr>
        <p:txBody>
          <a:bodyPr>
            <a:normAutofit/>
          </a:bodyPr>
          <a:lstStyle/>
          <a:p>
            <a:r>
              <a:rPr lang="nl-NL" sz="4000" dirty="0"/>
              <a:t>Opdracht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40E6A4AE-F5BE-59A0-E7EB-4866D8EEA99D}"/>
              </a:ext>
            </a:extLst>
          </p:cNvPr>
          <p:cNvSpPr txBox="1"/>
          <p:nvPr/>
        </p:nvSpPr>
        <p:spPr>
          <a:xfrm>
            <a:off x="1221259" y="1081970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Courier New" pitchFamily="49" charset="0"/>
              </a:rPr>
              <a:t>Gebruik de fietsenmaker database</a:t>
            </a:r>
          </a:p>
          <a:p>
            <a:endParaRPr lang="nl-NL" sz="3200" dirty="0">
              <a:latin typeface="+mj-lt"/>
              <a:cs typeface="Courier New" pitchFamily="49" charset="0"/>
            </a:endParaRPr>
          </a:p>
          <a:p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Courier New" pitchFamily="49" charset="0"/>
              </a:rPr>
              <a:t>Maak een </a:t>
            </a:r>
            <a:r>
              <a:rPr kumimoji="0" lang="nl-NL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Courier New" pitchFamily="49" charset="0"/>
              </a:rPr>
              <a:t>Class </a:t>
            </a:r>
            <a:r>
              <a:rPr lang="nl-NL" sz="3200" b="1" dirty="0">
                <a:latin typeface="+mj-lt"/>
                <a:cs typeface="Courier New" pitchFamily="49" charset="0"/>
              </a:rPr>
              <a:t>F</a:t>
            </a:r>
            <a:r>
              <a:rPr kumimoji="0" lang="nl-NL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Courier New" pitchFamily="49" charset="0"/>
              </a:rPr>
              <a:t>iets</a:t>
            </a: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Courier New" pitchFamily="49" charset="0"/>
              </a:rPr>
              <a:t>(enkelvoud), zelfde als tabel naam fiets</a:t>
            </a:r>
          </a:p>
          <a:p>
            <a:endParaRPr lang="nl-NL" sz="3200" dirty="0">
              <a:latin typeface="+mj-lt"/>
              <a:cs typeface="Courier New" pitchFamily="49" charset="0"/>
            </a:endParaRPr>
          </a:p>
          <a:p>
            <a:endParaRPr kumimoji="0" lang="nl-NL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Courier New" pitchFamily="49" charset="0"/>
            </a:endParaRPr>
          </a:p>
          <a:p>
            <a:endParaRPr kumimoji="0" lang="nl-NL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Courier New" pitchFamily="49" charset="0"/>
            </a:endParaRPr>
          </a:p>
          <a:p>
            <a:endParaRPr lang="nl-NL" dirty="0">
              <a:latin typeface="+mj-lt"/>
            </a:endParaRPr>
          </a:p>
          <a:p>
            <a:r>
              <a:rPr lang="nl-NL" sz="3200" dirty="0">
                <a:latin typeface="+mj-lt"/>
                <a:cs typeface="Courier New" panose="02070309020205020404" pitchFamily="49" charset="0"/>
              </a:rPr>
              <a:t>Toon de fiets tabel op je scherm. Zorg dat je van de database een stapel fiets objecten terug krijgt en toon deze!</a:t>
            </a:r>
          </a:p>
          <a:p>
            <a:endParaRPr lang="nl-NL" sz="3200" dirty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5" name="Afbeelding 4" descr="Afbeelding met tekst, Lettertype, schermopname&#10;&#10;Automatisch gegenereerde beschrijving">
            <a:extLst>
              <a:ext uri="{FF2B5EF4-FFF2-40B4-BE49-F238E27FC236}">
                <a16:creationId xmlns:a16="http://schemas.microsoft.com/office/drawing/2014/main" id="{0180D14D-F8F3-EAC3-2792-FB6888C02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59" y="2722725"/>
            <a:ext cx="6849431" cy="1390844"/>
          </a:xfrm>
          <a:prstGeom prst="rect">
            <a:avLst/>
          </a:prstGeom>
        </p:spPr>
      </p:pic>
      <p:pic>
        <p:nvPicPr>
          <p:cNvPr id="7" name="Afbeelding 6" descr="Afbeelding met tekst, Lettertype, schermopname, nummer&#10;&#10;Automatisch gegenereerde beschrijving">
            <a:extLst>
              <a:ext uri="{FF2B5EF4-FFF2-40B4-BE49-F238E27FC236}">
                <a16:creationId xmlns:a16="http://schemas.microsoft.com/office/drawing/2014/main" id="{0E283241-1577-1A22-46F6-AD73D7BEB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59" y="5510731"/>
            <a:ext cx="1848108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6903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E564797CD7D3429AC3282A0BC273C4" ma:contentTypeVersion="4" ma:contentTypeDescription="Een nieuw document maken." ma:contentTypeScope="" ma:versionID="2355233cdd68f1fd090ad36cb57e7d66">
  <xsd:schema xmlns:xsd="http://www.w3.org/2001/XMLSchema" xmlns:xs="http://www.w3.org/2001/XMLSchema" xmlns:p="http://schemas.microsoft.com/office/2006/metadata/properties" xmlns:ns2="714bac2d-1fdd-40e1-86c3-3a2b14296c7f" targetNamespace="http://schemas.microsoft.com/office/2006/metadata/properties" ma:root="true" ma:fieldsID="40c0b752949403f9949501062ce7c4ba" ns2:_="">
    <xsd:import namespace="714bac2d-1fdd-40e1-86c3-3a2b14296c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4bac2d-1fdd-40e1-86c3-3a2b14296c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4A49DC-210D-4747-ADFA-E673F3C8ADBD}"/>
</file>

<file path=customXml/itemProps2.xml><?xml version="1.0" encoding="utf-8"?>
<ds:datastoreItem xmlns:ds="http://schemas.openxmlformats.org/officeDocument/2006/customXml" ds:itemID="{CACB9052-0C6F-4B2E-8342-2C2E98B12D9E}"/>
</file>

<file path=customXml/itemProps3.xml><?xml version="1.0" encoding="utf-8"?>
<ds:datastoreItem xmlns:ds="http://schemas.openxmlformats.org/officeDocument/2006/customXml" ds:itemID="{C7D28FFD-6E8C-4205-92C9-1A196A3768E5}"/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79</Words>
  <Application>Microsoft Office PowerPoint</Application>
  <PresentationFormat>Breedbeeld</PresentationFormat>
  <Paragraphs>19</Paragraphs>
  <Slides>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Kantoorthema</vt:lpstr>
      <vt:lpstr>Welkom bij</vt:lpstr>
      <vt:lpstr>Wat gaan we doen deze week?</vt:lpstr>
      <vt:lpstr>Classes en Objects </vt:lpstr>
      <vt:lpstr>Database classes</vt:lpstr>
      <vt:lpstr>Database en vendor tabel maken</vt:lpstr>
      <vt:lpstr>vendor.php / tonen van de merken </vt:lpstr>
      <vt:lpstr>PowerPoint-presentatie</vt:lpstr>
      <vt:lpstr>Opdracht</vt:lpstr>
    </vt:vector>
  </TitlesOfParts>
  <Company>ROC Mondriaan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Linden, M van der</dc:creator>
  <cp:lastModifiedBy>Linden, M van der</cp:lastModifiedBy>
  <cp:revision>4</cp:revision>
  <dcterms:created xsi:type="dcterms:W3CDTF">2024-09-03T08:37:35Z</dcterms:created>
  <dcterms:modified xsi:type="dcterms:W3CDTF">2024-11-08T08:12:17Z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0x0101007DE564797CD7D3429AC3282A0BC273C4</vt:lpwstr>
  </property>
</Properties>
</file>