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425C882-2FBD-4F9E-9ED8-FEAEE15465B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6362282-BD39-42D5-B21E-82CA6B0560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Hotel Booking Predict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-119cs0032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ProblemStatement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Based on the previous booking data predict the chances for booking cancellation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 ‘lib’ &amp; load ‘dataset’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30225"/>
            <a:ext cx="8064895" cy="477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Booking changes (</a:t>
            </a:r>
            <a:r>
              <a:rPr lang="en-IN" dirty="0" err="1" smtClean="0"/>
              <a:t>vs</a:t>
            </a:r>
            <a:r>
              <a:rPr lang="en-IN" dirty="0" smtClean="0"/>
              <a:t>) is cancel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698477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missing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30225"/>
            <a:ext cx="7488832" cy="477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Encoding:object</a:t>
            </a:r>
            <a:r>
              <a:rPr lang="en-IN" dirty="0" smtClean="0"/>
              <a:t>-(0,1)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720079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#Dividing data into Input X variables and Target Y variable</a:t>
            </a:r>
          </a:p>
          <a:p>
            <a:r>
              <a:rPr lang="en-US" sz="2400" i="1" dirty="0" smtClean="0"/>
              <a:t>X = </a:t>
            </a:r>
            <a:r>
              <a:rPr lang="en-US" sz="2400" i="1" dirty="0" err="1" smtClean="0"/>
              <a:t>data.drop</a:t>
            </a:r>
            <a:r>
              <a:rPr lang="en-US" sz="2400" i="1" dirty="0" smtClean="0"/>
              <a:t>(["</a:t>
            </a:r>
            <a:r>
              <a:rPr lang="en-US" sz="2400" i="1" dirty="0" err="1" smtClean="0"/>
              <a:t>hotel","is_canceled</a:t>
            </a:r>
            <a:r>
              <a:rPr lang="en-US" sz="2400" i="1" dirty="0" smtClean="0"/>
              <a:t>"],axis=1)</a:t>
            </a:r>
          </a:p>
          <a:p>
            <a:r>
              <a:rPr lang="en-US" sz="2400" i="1" dirty="0" smtClean="0"/>
              <a:t>y = data["</a:t>
            </a:r>
            <a:r>
              <a:rPr lang="en-US" sz="2400" i="1" dirty="0" err="1" smtClean="0"/>
              <a:t>is_canceled</a:t>
            </a:r>
            <a:r>
              <a:rPr lang="en-US" sz="2400" i="1" dirty="0" smtClean="0"/>
              <a:t>"]</a:t>
            </a:r>
          </a:p>
          <a:p>
            <a:r>
              <a:rPr lang="en-US" sz="2400" i="1" dirty="0" err="1" smtClean="0"/>
              <a:t>X_train,X_test,y_train,y_test</a:t>
            </a:r>
            <a:r>
              <a:rPr lang="en-US" sz="2400" i="1" dirty="0" smtClean="0"/>
              <a:t>=</a:t>
            </a:r>
            <a:r>
              <a:rPr lang="en-US" sz="2400" i="1" dirty="0" err="1" smtClean="0"/>
              <a:t>train_test_split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X,y,test_size</a:t>
            </a:r>
            <a:r>
              <a:rPr lang="en-US" sz="2400" i="1" dirty="0" smtClean="0"/>
              <a:t>=0.3,random_state=0)</a:t>
            </a:r>
          </a:p>
          <a:p>
            <a:pPr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KNN Regression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2008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I am going to use KNN Regression since it gave me the highest score than any </a:t>
            </a:r>
            <a:r>
              <a:rPr lang="en-IN" smtClean="0"/>
              <a:t>other regression that I perform.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</TotalTime>
  <Words>71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Hotel Booking Predict</vt:lpstr>
      <vt:lpstr>ProblemStatement</vt:lpstr>
      <vt:lpstr>Import ‘lib’ &amp; load ‘dataset’</vt:lpstr>
      <vt:lpstr>Booking changes (vs) is cancel</vt:lpstr>
      <vt:lpstr>Handling missing data</vt:lpstr>
      <vt:lpstr>Encoding:object-(0,1)</vt:lpstr>
      <vt:lpstr>Building model</vt:lpstr>
      <vt:lpstr>KNN Regression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Predict</dc:title>
  <dc:creator>Computer</dc:creator>
  <cp:lastModifiedBy>Computer</cp:lastModifiedBy>
  <cp:revision>3</cp:revision>
  <dcterms:created xsi:type="dcterms:W3CDTF">2022-10-03T00:13:59Z</dcterms:created>
  <dcterms:modified xsi:type="dcterms:W3CDTF">2022-10-03T00:31:47Z</dcterms:modified>
</cp:coreProperties>
</file>