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9D95E1F-6D07-4B65-AE90-4AAAF362F4DD}" type="datetimeFigureOut">
              <a:rPr kumimoji="1" lang="ja-JP" altLang="en-US" smtClean="0"/>
              <a:t>15/02/15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AA3FAE-FC72-4CA6-824E-C521DCDBC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JUnit</a:t>
            </a:r>
            <a:r>
              <a:rPr lang="en-US" altLang="ja-JP" dirty="0" smtClean="0"/>
              <a:t> </a:t>
            </a:r>
            <a:r>
              <a:rPr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537174"/>
          </a:xfrm>
        </p:spPr>
        <p:txBody>
          <a:bodyPr/>
          <a:lstStyle/>
          <a:p>
            <a:r>
              <a:rPr lang="en-US" altLang="ja-JP" dirty="0" smtClean="0"/>
              <a:t>Let’s get bug less life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076056" y="5647576"/>
            <a:ext cx="3816424" cy="9107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2012.10.04(Thu)</a:t>
            </a:r>
          </a:p>
          <a:p>
            <a:r>
              <a:rPr lang="ja-JP" altLang="en-US" sz="2000" dirty="0"/>
              <a:t>河</a:t>
            </a:r>
            <a:r>
              <a:rPr lang="ja-JP" altLang="en-US" sz="2000" dirty="0" smtClean="0"/>
              <a:t>久保　繁史 </a:t>
            </a:r>
            <a:r>
              <a:rPr lang="en-US" altLang="ja-JP" sz="2000" dirty="0" smtClean="0"/>
              <a:t>(@</a:t>
            </a:r>
            <a:r>
              <a:rPr lang="en-US" altLang="ja-JP" sz="2000" dirty="0" err="1" smtClean="0"/>
              <a:t>kawakubox</a:t>
            </a:r>
            <a:r>
              <a:rPr lang="en-US" altLang="ja-JP" sz="2000" dirty="0" smtClean="0"/>
              <a:t>)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62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Target</a:t>
            </a:r>
            <a:r>
              <a:rPr lang="ja-JP" altLang="en-US" dirty="0" smtClean="0"/>
              <a:t>と期待する効果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1179576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JUnit</a:t>
            </a:r>
            <a:r>
              <a:rPr kumimoji="1" lang="ja-JP" altLang="en-US" dirty="0" smtClean="0"/>
              <a:t>を知らない人</a:t>
            </a:r>
            <a:endParaRPr kumimoji="1" lang="en-US" altLang="ja-JP" dirty="0" smtClean="0"/>
          </a:p>
          <a:p>
            <a:r>
              <a:rPr lang="ja-JP" altLang="en-US" dirty="0" smtClean="0"/>
              <a:t>知ってるけど</a:t>
            </a:r>
            <a:r>
              <a:rPr lang="en-US" altLang="ja-JP" dirty="0" err="1" smtClean="0"/>
              <a:t>JUnit</a:t>
            </a:r>
            <a:r>
              <a:rPr lang="ja-JP" altLang="en-US" dirty="0" smtClean="0"/>
              <a:t>コードを書いたことがない人</a:t>
            </a:r>
            <a:endParaRPr kumimoji="1" lang="en-US" altLang="ja-JP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95536" y="4581128"/>
            <a:ext cx="8229600" cy="1179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Junit</a:t>
            </a:r>
            <a:r>
              <a:rPr lang="ja-JP" altLang="en-US" dirty="0" smtClean="0"/>
              <a:t>の概要を知っている状態</a:t>
            </a:r>
            <a:endParaRPr lang="en-US" altLang="ja-JP" dirty="0" smtClean="0"/>
          </a:p>
          <a:p>
            <a:r>
              <a:rPr lang="en-US" altLang="ja-JP" dirty="0" err="1" smtClean="0"/>
              <a:t>JUnit</a:t>
            </a:r>
            <a:r>
              <a:rPr lang="ja-JP" altLang="en-US" dirty="0" smtClean="0"/>
              <a:t>コード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を見ながら書ける状態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234888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Target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0050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効果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449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JUnit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 </a:t>
            </a:r>
            <a:r>
              <a:rPr kumimoji="1" lang="ja-JP" altLang="en-US" dirty="0" smtClean="0"/>
              <a:t>コードの単体テスト</a:t>
            </a:r>
            <a:r>
              <a:rPr kumimoji="1" lang="en-US" altLang="ja-JP" dirty="0" smtClean="0"/>
              <a:t>FW(</a:t>
            </a:r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/>
              <a:t>テスト</a:t>
            </a:r>
            <a:r>
              <a:rPr lang="ja-JP" altLang="en-US" dirty="0" smtClean="0"/>
              <a:t>の実行</a:t>
            </a:r>
            <a:r>
              <a:rPr lang="en-US" altLang="ja-JP" dirty="0" smtClean="0"/>
              <a:t>(</a:t>
            </a:r>
            <a:r>
              <a:rPr lang="ja-JP" altLang="en-US" dirty="0" smtClean="0"/>
              <a:t>自動化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レポート作成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過去の</a:t>
            </a:r>
            <a:r>
              <a:rPr kumimoji="1" lang="en-US" altLang="ja-JP" dirty="0" err="1" smtClean="0"/>
              <a:t>TestCase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が資産化されるので、レグレッションテスト</a:t>
            </a:r>
            <a:r>
              <a:rPr kumimoji="1" lang="en-US" altLang="ja-JP" dirty="0" smtClean="0"/>
              <a:t>(*)</a:t>
            </a:r>
            <a:r>
              <a:rPr lang="ja-JP" altLang="en-US" dirty="0" smtClean="0"/>
              <a:t>が容易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sz="2000" dirty="0" smtClean="0"/>
          </a:p>
          <a:p>
            <a:pPr marL="109728" indent="0">
              <a:buNone/>
            </a:pPr>
            <a:r>
              <a:rPr lang="ja-JP" altLang="en-US" sz="2000" dirty="0" smtClean="0"/>
              <a:t>補足</a:t>
            </a:r>
            <a:endParaRPr lang="en-US" altLang="ja-JP" sz="2000" dirty="0"/>
          </a:p>
          <a:p>
            <a:r>
              <a:rPr kumimoji="1" lang="en-US" altLang="ja-JP" sz="1800" dirty="0" smtClean="0"/>
              <a:t>PHP</a:t>
            </a:r>
            <a:r>
              <a:rPr kumimoji="1" lang="ja-JP" altLang="en-US" sz="1800" dirty="0" smtClean="0"/>
              <a:t>なら</a:t>
            </a:r>
            <a:r>
              <a:rPr kumimoji="1" lang="en-US" altLang="ja-JP" sz="1800" dirty="0" err="1" smtClean="0"/>
              <a:t>PHPUnit</a:t>
            </a:r>
            <a:r>
              <a:rPr kumimoji="1" lang="en-US" altLang="ja-JP" sz="1800" dirty="0" smtClean="0"/>
              <a:t>, Python</a:t>
            </a:r>
            <a:r>
              <a:rPr kumimoji="1" lang="ja-JP" altLang="en-US" sz="1800" dirty="0" smtClean="0"/>
              <a:t>なら</a:t>
            </a:r>
            <a:r>
              <a:rPr kumimoji="1" lang="en-US" altLang="ja-JP" sz="1800" dirty="0" err="1" smtClean="0"/>
              <a:t>PyUnit</a:t>
            </a:r>
            <a:r>
              <a:rPr lang="ja-JP" altLang="en-US" sz="1800" dirty="0" err="1" smtClean="0"/>
              <a:t>。</a:t>
            </a:r>
            <a:endParaRPr lang="en-US" altLang="ja-JP" sz="1800" dirty="0" smtClean="0"/>
          </a:p>
          <a:p>
            <a:r>
              <a:rPr lang="en-US" altLang="ja-JP" sz="1800" dirty="0" err="1" smtClean="0"/>
              <a:t>HttpUnit</a:t>
            </a:r>
            <a:r>
              <a:rPr lang="ja-JP" altLang="en-US" sz="1800" dirty="0" smtClean="0"/>
              <a:t>や</a:t>
            </a:r>
            <a:r>
              <a:rPr lang="en-US" altLang="ja-JP" sz="1800" dirty="0" err="1" smtClean="0"/>
              <a:t>HtmlUnit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なんて</a:t>
            </a:r>
            <a:r>
              <a:rPr lang="ja-JP" altLang="en-US" sz="1800" dirty="0" err="1" smtClean="0"/>
              <a:t>のも</a:t>
            </a:r>
            <a:r>
              <a:rPr lang="ja-JP" altLang="en-US" sz="1800" dirty="0" smtClean="0"/>
              <a:t>ある</a:t>
            </a:r>
            <a:endParaRPr lang="en-US" altLang="ja-JP" sz="1800" dirty="0" smtClean="0"/>
          </a:p>
          <a:p>
            <a:pPr marL="109728" indent="0">
              <a:buNone/>
            </a:pPr>
            <a:endParaRPr kumimoji="1" lang="en-US" altLang="ja-JP" sz="1800" dirty="0"/>
          </a:p>
          <a:p>
            <a:pPr marL="109728" indent="0">
              <a:buNone/>
            </a:pPr>
            <a:endParaRPr kumimoji="1" lang="en-US" altLang="ja-JP" sz="1800" dirty="0"/>
          </a:p>
          <a:p>
            <a:pPr marL="109728" indent="0">
              <a:buNone/>
            </a:pPr>
            <a:r>
              <a:rPr lang="en-US" altLang="ja-JP" sz="1800" dirty="0" smtClean="0"/>
              <a:t>*</a:t>
            </a:r>
            <a:r>
              <a:rPr lang="ja-JP" altLang="en-US" sz="1800" dirty="0"/>
              <a:t>退行</a:t>
            </a:r>
            <a:r>
              <a:rPr lang="ja-JP" altLang="en-US" sz="1800" dirty="0" smtClean="0"/>
              <a:t>テスト、回帰テスト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418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Quick Start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コードを書いて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ja-JP" altLang="en-US" dirty="0"/>
              <a:t>ケース</a:t>
            </a:r>
            <a:r>
              <a:rPr kumimoji="1" lang="ja-JP" altLang="en-US" dirty="0" smtClean="0"/>
              <a:t>を考えて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kumimoji="1" lang="ja-JP" altLang="en-US" dirty="0" smtClean="0"/>
              <a:t>テストコードをガシガシ書く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 err="1" smtClean="0"/>
              <a:t>JUnit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ja-JP" altLang="en-US" dirty="0"/>
              <a:t>緑</a:t>
            </a:r>
            <a:r>
              <a:rPr lang="ja-JP" altLang="en-US" dirty="0" smtClean="0"/>
              <a:t>に</a:t>
            </a:r>
            <a:r>
              <a:rPr lang="ja-JP" altLang="en-US" dirty="0"/>
              <a:t>なるの</a:t>
            </a:r>
            <a:r>
              <a:rPr lang="ja-JP" altLang="en-US" dirty="0" smtClean="0"/>
              <a:t>をドキドキしながら待つ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5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331704"/>
          </a:xfrm>
        </p:spPr>
        <p:txBody>
          <a:bodyPr/>
          <a:lstStyle/>
          <a:p>
            <a:r>
              <a:rPr kumimoji="1" lang="en-US" altLang="ja-JP" dirty="0" smtClean="0"/>
              <a:t>Eclipse </a:t>
            </a:r>
            <a:r>
              <a:rPr kumimoji="1" lang="en-US" altLang="ja-JP" sz="1800" dirty="0" smtClean="0"/>
              <a:t>※</a:t>
            </a:r>
            <a:r>
              <a:rPr kumimoji="1" lang="ja-JP" altLang="en-US" sz="1800" dirty="0" smtClean="0"/>
              <a:t>バージョン問わず</a:t>
            </a:r>
            <a:endParaRPr kumimoji="1" lang="en-US" altLang="ja-JP" sz="1800" dirty="0" smtClean="0"/>
          </a:p>
          <a:p>
            <a:r>
              <a:rPr kumimoji="1" lang="en-US" altLang="ja-JP" dirty="0" err="1" smtClean="0"/>
              <a:t>JUnit</a:t>
            </a:r>
            <a:r>
              <a:rPr kumimoji="1" lang="en-US" altLang="ja-JP" dirty="0" smtClean="0"/>
              <a:t> 4.x </a:t>
            </a:r>
            <a:r>
              <a:rPr lang="ja-JP" altLang="en-US" dirty="0" smtClean="0"/>
              <a:t>を使用する場合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 5.x </a:t>
            </a:r>
            <a:r>
              <a:rPr kumimoji="1" lang="ja-JP" altLang="en-US" dirty="0" smtClean="0"/>
              <a:t>以上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JUnit</a:t>
            </a:r>
            <a:r>
              <a:rPr kumimoji="1" lang="en-US" altLang="ja-JP" dirty="0" smtClean="0"/>
              <a:t> 3.x </a:t>
            </a:r>
            <a:r>
              <a:rPr kumimoji="1" lang="ja-JP" altLang="en-US" dirty="0" smtClean="0"/>
              <a:t>を使用する場合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 1.4.x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0897" y="4963448"/>
            <a:ext cx="8229600" cy="1107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ja-JP" altLang="en-US" dirty="0" smtClean="0"/>
              <a:t>☆今回は </a:t>
            </a:r>
            <a:r>
              <a:rPr lang="en-US" altLang="ja-JP" dirty="0" err="1" smtClean="0"/>
              <a:t>JUnit</a:t>
            </a:r>
            <a:r>
              <a:rPr lang="en-US" altLang="ja-JP" dirty="0" smtClean="0"/>
              <a:t> 4.x </a:t>
            </a:r>
            <a:r>
              <a:rPr lang="ja-JP" altLang="en-US" dirty="0" smtClean="0"/>
              <a:t>を使用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161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対象とする</a:t>
            </a:r>
            <a:r>
              <a:rPr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名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err="1" smtClean="0"/>
              <a:t>c</a:t>
            </a:r>
            <a:r>
              <a:rPr lang="en-US" altLang="ja-JP" dirty="0" err="1" smtClean="0"/>
              <a:t>om</a:t>
            </a:r>
            <a:r>
              <a:rPr lang="en-US" altLang="ja-JP" dirty="0" err="1" smtClean="0"/>
              <a:t>.kawakubox.training.JpnDate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和暦の元号を返却するメソッドを持った日付クラス</a:t>
            </a:r>
            <a:endParaRPr lang="en-US" altLang="ja-JP" sz="2000" dirty="0" smtClean="0"/>
          </a:p>
          <a:p>
            <a:r>
              <a:rPr lang="ja-JP" altLang="en-US" dirty="0" smtClean="0"/>
              <a:t>公開されているメソッド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JpnDate</a:t>
            </a:r>
            <a:r>
              <a:rPr lang="en-US" altLang="ja-JP" dirty="0" smtClean="0"/>
              <a:t>()</a:t>
            </a:r>
          </a:p>
          <a:p>
            <a:pPr lvl="2"/>
            <a:r>
              <a:rPr lang="ja-JP" altLang="en-US" sz="1800" dirty="0"/>
              <a:t>コンストラクタ</a:t>
            </a:r>
            <a:endParaRPr lang="en-US" altLang="ja-JP" sz="1800" dirty="0" smtClean="0"/>
          </a:p>
          <a:p>
            <a:pPr lvl="1"/>
            <a:r>
              <a:rPr lang="en-US" altLang="ja-JP" dirty="0" err="1" smtClean="0"/>
              <a:t>JpnDate</a:t>
            </a:r>
            <a:r>
              <a:rPr lang="en-US" altLang="ja-JP" dirty="0" smtClean="0"/>
              <a:t>(String)</a:t>
            </a:r>
          </a:p>
          <a:p>
            <a:pPr lvl="2"/>
            <a:r>
              <a:rPr lang="ja-JP" altLang="en-US" sz="1800" dirty="0"/>
              <a:t>引数</a:t>
            </a:r>
            <a:r>
              <a:rPr lang="ja-JP" altLang="en-US" sz="1800" dirty="0" smtClean="0"/>
              <a:t>有コンストラクタ</a:t>
            </a:r>
            <a:endParaRPr lang="en-US" altLang="ja-JP" sz="1800" dirty="0" smtClean="0"/>
          </a:p>
          <a:p>
            <a:pPr lvl="1"/>
            <a:r>
              <a:rPr lang="en-US" altLang="ja-JP" dirty="0" err="1" smtClean="0"/>
              <a:t>getJpnEra</a:t>
            </a:r>
            <a:r>
              <a:rPr lang="en-US" altLang="ja-JP" dirty="0" smtClean="0"/>
              <a:t>()</a:t>
            </a:r>
          </a:p>
          <a:p>
            <a:pPr lvl="2"/>
            <a:r>
              <a:rPr lang="ja-JP" altLang="en-US" sz="1800" dirty="0" smtClean="0"/>
              <a:t>元号を返却する</a:t>
            </a:r>
            <a:endParaRPr lang="en-US" altLang="ja-JP" sz="1800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0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TestCase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新規 </a:t>
            </a:r>
            <a:r>
              <a:rPr lang="ja-JP" altLang="en-US" sz="1800" dirty="0" smtClean="0"/>
              <a:t>→</a:t>
            </a:r>
            <a:r>
              <a:rPr lang="ja-JP" altLang="en-US" dirty="0" smtClean="0"/>
              <a:t> その他 </a:t>
            </a:r>
            <a:r>
              <a:rPr lang="ja-JP" altLang="en-US" sz="1800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dirty="0" smtClean="0"/>
              <a:t>Java </a:t>
            </a:r>
            <a:r>
              <a:rPr lang="ja-JP" altLang="en-US" sz="1800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JUnit</a:t>
            </a:r>
            <a:r>
              <a:rPr lang="en-US" altLang="ja-JP" dirty="0" smtClean="0"/>
              <a:t> </a:t>
            </a:r>
            <a:r>
              <a:rPr lang="ja-JP" altLang="en-US" sz="1800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JUnit</a:t>
            </a:r>
            <a:r>
              <a:rPr lang="ja-JP" altLang="en-US" dirty="0" smtClean="0"/>
              <a:t>ﾃｽﾄ･ｹｰｽ</a:t>
            </a:r>
            <a:endParaRPr lang="en-US" altLang="ja-JP" dirty="0" smtClean="0"/>
          </a:p>
          <a:p>
            <a:r>
              <a:rPr lang="ja-JP" altLang="en-US" dirty="0"/>
              <a:t>実行</a:t>
            </a:r>
            <a:r>
              <a:rPr lang="ja-JP" altLang="en-US" dirty="0" smtClean="0"/>
              <a:t>したい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メソッドにアノテーション</a:t>
            </a:r>
            <a:r>
              <a:rPr lang="en-US" altLang="ja-JP" dirty="0" smtClean="0"/>
              <a:t>(@Test) </a:t>
            </a:r>
            <a:r>
              <a:rPr lang="ja-JP" altLang="en-US" dirty="0" smtClean="0"/>
              <a:t>を付与</a:t>
            </a:r>
            <a:endParaRPr lang="en-US" altLang="ja-JP" dirty="0" smtClean="0"/>
          </a:p>
          <a:p>
            <a:r>
              <a:rPr lang="ja-JP" altLang="en-US" dirty="0"/>
              <a:t>値の検証には </a:t>
            </a:r>
            <a:r>
              <a:rPr lang="en-US" altLang="ja-JP" dirty="0" err="1" smtClean="0"/>
              <a:t>assertThat</a:t>
            </a:r>
            <a:r>
              <a:rPr lang="ja-JP" altLang="en-US" dirty="0" smtClean="0"/>
              <a:t> </a:t>
            </a:r>
            <a:r>
              <a:rPr lang="ja-JP" altLang="en-US" dirty="0"/>
              <a:t>メソッドを使用する</a:t>
            </a:r>
            <a:endParaRPr lang="en-US" altLang="ja-JP" dirty="0"/>
          </a:p>
          <a:p>
            <a:pPr lvl="1"/>
            <a:r>
              <a:rPr lang="en-US" altLang="ja-JP" sz="2000" dirty="0" err="1" smtClean="0"/>
              <a:t>assertThat</a:t>
            </a:r>
            <a:r>
              <a:rPr lang="en-US" altLang="ja-JP" sz="2000" dirty="0" smtClean="0"/>
              <a:t> (</a:t>
            </a:r>
            <a:r>
              <a:rPr lang="ja-JP" altLang="en-US" sz="2000" dirty="0" smtClean="0"/>
              <a:t>処理結果</a:t>
            </a:r>
            <a:r>
              <a:rPr lang="en-US" altLang="ja-JP" sz="2000" dirty="0" smtClean="0"/>
              <a:t>, is(</a:t>
            </a:r>
            <a:r>
              <a:rPr lang="ja-JP" altLang="en-US" sz="2000" dirty="0" smtClean="0"/>
              <a:t>期待値</a:t>
            </a:r>
            <a:r>
              <a:rPr lang="en-US" altLang="ja-JP" sz="2000" dirty="0" smtClean="0"/>
              <a:t>))</a:t>
            </a:r>
            <a:r>
              <a:rPr lang="en-US" altLang="ja-JP" sz="2000" dirty="0"/>
              <a:t>;</a:t>
            </a:r>
          </a:p>
          <a:p>
            <a:pPr marL="411480" lvl="1" indent="0">
              <a:buNone/>
            </a:pPr>
            <a:r>
              <a:rPr lang="en-US" altLang="ja-JP" sz="2000" dirty="0"/>
              <a:t>		</a:t>
            </a:r>
            <a:r>
              <a:rPr lang="en-US" altLang="ja-JP" sz="2000" dirty="0" err="1"/>
              <a:t>etc</a:t>
            </a:r>
            <a:r>
              <a:rPr lang="en-US" altLang="ja-JP" sz="2000" dirty="0"/>
              <a:t> etc</a:t>
            </a:r>
            <a:r>
              <a:rPr lang="en-US" altLang="ja-JP" sz="2000" dirty="0" smtClean="0"/>
              <a:t>…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752" y="486916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処理結果</a:t>
            </a:r>
            <a:r>
              <a:rPr lang="en-US" altLang="ja-JP" dirty="0" smtClean="0"/>
              <a:t> is </a:t>
            </a:r>
            <a:r>
              <a:rPr lang="ja-JP" altLang="en-US" dirty="0" smtClean="0"/>
              <a:t>期待値　と自然言語のように読める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23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 smtClean="0"/>
              <a:t>A</a:t>
            </a:r>
            <a:r>
              <a:rPr lang="en-US" altLang="ja-JP" dirty="0" err="1" smtClean="0"/>
              <a:t>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2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16125</TotalTime>
  <Words>230</Words>
  <Application>Microsoft Macintosh PowerPoint</Application>
  <PresentationFormat>画面に合わせる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アーバン</vt:lpstr>
      <vt:lpstr>JUnit 勉強会</vt:lpstr>
      <vt:lpstr>Targetと期待する効果</vt:lpstr>
      <vt:lpstr>JUnit って何?</vt:lpstr>
      <vt:lpstr>Quick Start</vt:lpstr>
      <vt:lpstr>準備</vt:lpstr>
      <vt:lpstr>今回Test対象とするClass</vt:lpstr>
      <vt:lpstr>TestCase の作成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kawakubo</dc:creator>
  <cp:lastModifiedBy>河久保 繁史</cp:lastModifiedBy>
  <cp:revision>20</cp:revision>
  <dcterms:created xsi:type="dcterms:W3CDTF">2012-10-01T04:07:26Z</dcterms:created>
  <dcterms:modified xsi:type="dcterms:W3CDTF">2015-02-15T14:50:24Z</dcterms:modified>
</cp:coreProperties>
</file>