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53D5-B46B-481D-A8D2-4309E32E3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DEBB5-9AFE-4661-A0FA-74A2581A5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C899C-F120-4E53-A737-CE455C13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F6E9-C9FA-427C-8193-29CBFA9764B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1DF68-EA0E-4A82-B311-20E8F044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7C8DE-B8E8-4495-B9C4-9BB6DF3F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7AC5-3235-4B27-8D40-70AACA8D5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18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0140-7E03-4796-85FC-54762BFA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9F6C8-4BCA-4104-AF73-FCEEBC94F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C35D2-C864-4DAB-9BEB-D9E5291C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F6E9-C9FA-427C-8193-29CBFA9764B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F432F-2EE2-461A-A284-43CDE2AB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D06A3-39E2-41E5-8830-C62AD9E5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7AC5-3235-4B27-8D40-70AACA8D5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7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AF201-72D3-4A04-96C0-077FC6472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C9E7A-E6E9-4E80-A261-4B93FEFC8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FF64-3754-458F-BD46-834D1DB5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F6E9-C9FA-427C-8193-29CBFA9764B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82FC4-01EB-4D76-9103-5F181FE7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2A2FA-F7E0-49BF-94B4-491A5A25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7AC5-3235-4B27-8D40-70AACA8D5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8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0C26-AAF2-4921-859C-0A05ED19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4E286-81A2-4B1F-80B1-C61166ED0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8DBFE-E916-43EB-AA6F-6DBA73DF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F6E9-C9FA-427C-8193-29CBFA9764B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1C66-5C75-46B1-B68C-A4BF37FB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71F20-F961-424E-95C0-2A135ECB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7AC5-3235-4B27-8D40-70AACA8D5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4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C43E-3118-4AD2-B8AF-3F8CCD9C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AEC2A-55D2-421B-B3F1-71C7938F6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1C7-17CE-45BD-A226-61DCE0C0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F6E9-C9FA-427C-8193-29CBFA9764B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49B24-D302-40C5-ADAF-B9889F6A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8BEB1-D648-47BA-BCB3-E4C0631C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7AC5-3235-4B27-8D40-70AACA8D5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6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75D6-23AD-45BD-841D-DA6FF30E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FEECD-1257-409D-9A96-5B6CA034B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BA0E6-96B8-4654-AE76-C1A67633A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E2564-4231-4D9E-8E0C-7B4E1066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F6E9-C9FA-427C-8193-29CBFA9764B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FA8C1-CAF8-40F8-9DCB-DD08E4EF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3B149-E9DE-4761-A807-A3D3E069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7AC5-3235-4B27-8D40-70AACA8D5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91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6922-B9FA-4371-94F1-3103262F1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6E741-76F7-453E-AE54-A7038AF19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A6951-BA5C-4A3B-B710-98E45D94F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88066-5587-43D3-8757-7883845A1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471DD-0019-43D1-AF68-4740C91C0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C098AA-74A6-43BF-AB25-9FB47A0D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F6E9-C9FA-427C-8193-29CBFA9764B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DE1092-8B58-4083-A568-EB31C6B4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1D2F6-AE8F-4351-8775-739421E6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7AC5-3235-4B27-8D40-70AACA8D5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6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BF84-3445-44FA-BEAA-6A9B2FC5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0F5E7-D2FF-40BA-9C06-DF581271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F6E9-C9FA-427C-8193-29CBFA9764B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4D3F3-32A4-439E-A860-A925D4C6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C55BD-4D6D-49AD-AAA8-1431B64A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7AC5-3235-4B27-8D40-70AACA8D5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6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2C3F0-01A4-48D7-A494-4622EC0E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F6E9-C9FA-427C-8193-29CBFA9764B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5B963-DED5-4EB5-A55E-35E331D9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B41A-3B40-437F-AB83-EDD3ABB1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7AC5-3235-4B27-8D40-70AACA8D5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60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E6EA3-8591-4DE5-B3E8-C80342CB7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6CBFD-746C-40FB-A8E9-B511B5E33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1DCF8-84F7-46CB-98BB-2D7FDC5F0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A1CE3-6D6D-4F88-9332-AF1AA94B7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F6E9-C9FA-427C-8193-29CBFA9764B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F4C19-31BF-4226-8D20-607BC04C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0133D-E19F-407B-A86D-E1C7A0E2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7AC5-3235-4B27-8D40-70AACA8D5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84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B23D-7036-4E4D-8AD1-B2C27A90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BA832-FDA1-430D-A308-015197C36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33CB8-DB95-43D9-AD15-85C12F44B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A5AF7-D0AE-45C6-AC69-86B0B393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F6E9-C9FA-427C-8193-29CBFA9764B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1D2C3-F635-426A-94D0-847C09D3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F8157-5154-4AA2-A2D1-9FF85235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7AC5-3235-4B27-8D40-70AACA8D5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44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DCCB6-3256-4300-B205-DA3BC5EB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9CBCB-94DA-4308-A857-8FD65979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B8305-BA97-4D2B-B08C-E780558CD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F6E9-C9FA-427C-8193-29CBFA9764B8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18873-DC66-4599-A917-AF7ED85FB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7EEFE-0D37-49A7-9FF8-72EC65B2B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67AC5-3235-4B27-8D40-70AACA8D5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92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0A4706-7ADA-4EAA-94FF-4C65960CE277}"/>
              </a:ext>
            </a:extLst>
          </p:cNvPr>
          <p:cNvSpPr/>
          <p:nvPr/>
        </p:nvSpPr>
        <p:spPr>
          <a:xfrm>
            <a:off x="404327" y="478971"/>
            <a:ext cx="4994987" cy="52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收集已知的反应物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蛋白质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生成物的三元信息，进行数据清理和增强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82EEF2-9856-4846-A755-466C71DCF453}"/>
              </a:ext>
            </a:extLst>
          </p:cNvPr>
          <p:cNvSpPr/>
          <p:nvPr/>
        </p:nvSpPr>
        <p:spPr>
          <a:xfrm>
            <a:off x="404327" y="1489788"/>
            <a:ext cx="4994987" cy="52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通过多输入的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Transformer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模型分别对反应物、蛋白质进行编码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07A91C-8048-4FC0-A7EF-5086C4ADF32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901821" y="1001486"/>
            <a:ext cx="0" cy="488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ACF95DA-1CB2-48E8-9D1C-2D51003D24B0}"/>
              </a:ext>
            </a:extLst>
          </p:cNvPr>
          <p:cNvSpPr/>
          <p:nvPr/>
        </p:nvSpPr>
        <p:spPr>
          <a:xfrm>
            <a:off x="404327" y="2500605"/>
            <a:ext cx="4994987" cy="52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对反应物编码和蛋白质编码混合运算后再进行混合编码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49C2CC-7F28-4BFA-BF8C-973FFE2D40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901821" y="2012303"/>
            <a:ext cx="0" cy="488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162D4E9-4031-4424-BCAB-6188B2830FF7}"/>
              </a:ext>
            </a:extLst>
          </p:cNvPr>
          <p:cNvSpPr/>
          <p:nvPr/>
        </p:nvSpPr>
        <p:spPr>
          <a:xfrm>
            <a:off x="404327" y="3511422"/>
            <a:ext cx="4994987" cy="52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对混合编码进行解码得到预测的生成物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B41C06-96DF-4E0D-91D8-7B26EEE6B05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901821" y="3023120"/>
            <a:ext cx="0" cy="488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6D4DA-0AFA-45D9-98C3-42AA5E374E42}"/>
              </a:ext>
            </a:extLst>
          </p:cNvPr>
          <p:cNvSpPr/>
          <p:nvPr/>
        </p:nvSpPr>
        <p:spPr>
          <a:xfrm>
            <a:off x="404327" y="4522239"/>
            <a:ext cx="4994987" cy="52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比较预测的生成物和已知的反应物，推测出蛋白质的酶活性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4B5B74-90EF-4EF5-9134-4F83ED302D7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901821" y="4033937"/>
            <a:ext cx="0" cy="488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6E2A9E-1D91-44B7-B30E-CF81BF4D0F75}"/>
              </a:ext>
            </a:extLst>
          </p:cNvPr>
          <p:cNvCxnSpPr>
            <a:cxnSpLocks/>
          </p:cNvCxnSpPr>
          <p:nvPr/>
        </p:nvCxnSpPr>
        <p:spPr>
          <a:xfrm>
            <a:off x="5399314" y="1754156"/>
            <a:ext cx="559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258A9BA-1E86-45F8-B96A-D6195EE8FCC6}"/>
              </a:ext>
            </a:extLst>
          </p:cNvPr>
          <p:cNvSpPr/>
          <p:nvPr/>
        </p:nvSpPr>
        <p:spPr>
          <a:xfrm>
            <a:off x="6005761" y="156948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S102</a:t>
            </a:r>
            <a:endParaRPr lang="zh-CN" alt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97BC47-B2DC-4F0E-84FC-F4CCBB80DDDC}"/>
              </a:ext>
            </a:extLst>
          </p:cNvPr>
          <p:cNvCxnSpPr>
            <a:cxnSpLocks/>
          </p:cNvCxnSpPr>
          <p:nvPr/>
        </p:nvCxnSpPr>
        <p:spPr>
          <a:xfrm>
            <a:off x="5399314" y="734009"/>
            <a:ext cx="559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B93DE23-2F74-4921-984E-FA0DCA537D37}"/>
              </a:ext>
            </a:extLst>
          </p:cNvPr>
          <p:cNvSpPr/>
          <p:nvPr/>
        </p:nvSpPr>
        <p:spPr>
          <a:xfrm>
            <a:off x="6005761" y="54934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S101</a:t>
            </a:r>
            <a:endParaRPr lang="zh-CN" alt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37466E-9AFE-4521-B3D3-9DD3A52387D2}"/>
              </a:ext>
            </a:extLst>
          </p:cNvPr>
          <p:cNvCxnSpPr>
            <a:cxnSpLocks/>
          </p:cNvCxnSpPr>
          <p:nvPr/>
        </p:nvCxnSpPr>
        <p:spPr>
          <a:xfrm>
            <a:off x="5399314" y="2749421"/>
            <a:ext cx="559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FC1E2FD-B97C-47F6-98B0-FBEDDA958FE0}"/>
              </a:ext>
            </a:extLst>
          </p:cNvPr>
          <p:cNvSpPr/>
          <p:nvPr/>
        </p:nvSpPr>
        <p:spPr>
          <a:xfrm>
            <a:off x="6005761" y="256475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S103</a:t>
            </a:r>
            <a:endParaRPr lang="zh-CN" alt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92ADD69-6A4C-4388-93EE-46348F56626A}"/>
              </a:ext>
            </a:extLst>
          </p:cNvPr>
          <p:cNvCxnSpPr>
            <a:cxnSpLocks/>
          </p:cNvCxnSpPr>
          <p:nvPr/>
        </p:nvCxnSpPr>
        <p:spPr>
          <a:xfrm>
            <a:off x="5399314" y="3794450"/>
            <a:ext cx="559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D08962E-88BC-47D3-8C3F-214D319CFCAE}"/>
              </a:ext>
            </a:extLst>
          </p:cNvPr>
          <p:cNvSpPr/>
          <p:nvPr/>
        </p:nvSpPr>
        <p:spPr>
          <a:xfrm>
            <a:off x="6005761" y="360978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S104</a:t>
            </a:r>
            <a:endParaRPr lang="zh-CN" alt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75E77A-44C3-4DB7-B975-AE49AC9A90AB}"/>
              </a:ext>
            </a:extLst>
          </p:cNvPr>
          <p:cNvCxnSpPr>
            <a:cxnSpLocks/>
          </p:cNvCxnSpPr>
          <p:nvPr/>
        </p:nvCxnSpPr>
        <p:spPr>
          <a:xfrm>
            <a:off x="5399314" y="4764833"/>
            <a:ext cx="559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C161203-58B9-43E0-B535-648DBAFD2C5F}"/>
              </a:ext>
            </a:extLst>
          </p:cNvPr>
          <p:cNvSpPr/>
          <p:nvPr/>
        </p:nvSpPr>
        <p:spPr>
          <a:xfrm>
            <a:off x="6005761" y="458016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S105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14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63DA37-F6B4-402D-9A44-372CCAD877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90858" y="212408"/>
            <a:ext cx="4466776" cy="64807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DC6C70-0130-4B13-A664-C1C8EA9C9755}"/>
              </a:ext>
            </a:extLst>
          </p:cNvPr>
          <p:cNvSpPr/>
          <p:nvPr/>
        </p:nvSpPr>
        <p:spPr>
          <a:xfrm>
            <a:off x="3433665" y="3511420"/>
            <a:ext cx="1629748" cy="3256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4566E4-5F20-45C2-972C-47BC3391F0F0}"/>
              </a:ext>
            </a:extLst>
          </p:cNvPr>
          <p:cNvSpPr/>
          <p:nvPr/>
        </p:nvSpPr>
        <p:spPr>
          <a:xfrm>
            <a:off x="5120606" y="3511420"/>
            <a:ext cx="1398382" cy="3256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BE2CD9-BC15-46BD-BCD8-F292D8F3C100}"/>
              </a:ext>
            </a:extLst>
          </p:cNvPr>
          <p:cNvSpPr/>
          <p:nvPr/>
        </p:nvSpPr>
        <p:spPr>
          <a:xfrm>
            <a:off x="7467600" y="5912499"/>
            <a:ext cx="1629748" cy="82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反应物的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Transformer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编码器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AE381F-CBF0-4686-A740-C503E61EA706}"/>
              </a:ext>
            </a:extLst>
          </p:cNvPr>
          <p:cNvCxnSpPr>
            <a:cxnSpLocks/>
          </p:cNvCxnSpPr>
          <p:nvPr/>
        </p:nvCxnSpPr>
        <p:spPr>
          <a:xfrm>
            <a:off x="2485053" y="6512769"/>
            <a:ext cx="9486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F0D965C-D955-4BF6-8F22-8AE8CF7998F2}"/>
              </a:ext>
            </a:extLst>
          </p:cNvPr>
          <p:cNvSpPr/>
          <p:nvPr/>
        </p:nvSpPr>
        <p:spPr>
          <a:xfrm>
            <a:off x="855305" y="5912499"/>
            <a:ext cx="1629748" cy="82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蛋白质的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Transformer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编码器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BAA2FB-A139-4A40-BC83-5392FF19765B}"/>
              </a:ext>
            </a:extLst>
          </p:cNvPr>
          <p:cNvCxnSpPr>
            <a:cxnSpLocks/>
          </p:cNvCxnSpPr>
          <p:nvPr/>
        </p:nvCxnSpPr>
        <p:spPr>
          <a:xfrm>
            <a:off x="6518988" y="6487887"/>
            <a:ext cx="9486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7876D1F-C67C-4E15-B269-A2EE0B0B491A}"/>
              </a:ext>
            </a:extLst>
          </p:cNvPr>
          <p:cNvSpPr/>
          <p:nvPr/>
        </p:nvSpPr>
        <p:spPr>
          <a:xfrm>
            <a:off x="721396" y="2601686"/>
            <a:ext cx="1629748" cy="82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混合编码计算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E656-7A89-4F5C-A65D-EF0F978921F7}"/>
              </a:ext>
            </a:extLst>
          </p:cNvPr>
          <p:cNvSpPr/>
          <p:nvPr/>
        </p:nvSpPr>
        <p:spPr>
          <a:xfrm>
            <a:off x="4225469" y="2600130"/>
            <a:ext cx="1629748" cy="864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78C2DA-AB1A-44F7-BB78-F331AC02DCD0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2351144" y="3015343"/>
            <a:ext cx="1874325" cy="171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AFA89A9-CB16-495C-AEF6-2C6C6B010E04}"/>
              </a:ext>
            </a:extLst>
          </p:cNvPr>
          <p:cNvSpPr/>
          <p:nvPr/>
        </p:nvSpPr>
        <p:spPr>
          <a:xfrm>
            <a:off x="702564" y="1455576"/>
            <a:ext cx="1629748" cy="82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混合编码器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381F14-82BB-4FB2-AAE6-AA55E3F0000E}"/>
              </a:ext>
            </a:extLst>
          </p:cNvPr>
          <p:cNvSpPr/>
          <p:nvPr/>
        </p:nvSpPr>
        <p:spPr>
          <a:xfrm>
            <a:off x="4108409" y="951722"/>
            <a:ext cx="1629748" cy="1631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8D51F0-B20E-4210-A450-07C7BF232104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332312" y="1869233"/>
            <a:ext cx="17760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475A540-0932-4968-9AEA-879EDF913CD8}"/>
              </a:ext>
            </a:extLst>
          </p:cNvPr>
          <p:cNvSpPr/>
          <p:nvPr/>
        </p:nvSpPr>
        <p:spPr>
          <a:xfrm>
            <a:off x="6385079" y="304811"/>
            <a:ext cx="1629748" cy="4568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921252-FAF7-4B22-BB95-6C2C8FADDF0D}"/>
              </a:ext>
            </a:extLst>
          </p:cNvPr>
          <p:cNvSpPr/>
          <p:nvPr/>
        </p:nvSpPr>
        <p:spPr>
          <a:xfrm>
            <a:off x="8963439" y="2030965"/>
            <a:ext cx="1629748" cy="82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解码器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9EB4AC-6E14-4C31-8989-E5A59E619D2A}"/>
              </a:ext>
            </a:extLst>
          </p:cNvPr>
          <p:cNvCxnSpPr>
            <a:cxnSpLocks/>
          </p:cNvCxnSpPr>
          <p:nvPr/>
        </p:nvCxnSpPr>
        <p:spPr>
          <a:xfrm>
            <a:off x="8014827" y="2444622"/>
            <a:ext cx="9486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018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等线</vt:lpstr>
      <vt:lpstr>等线 Light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YIHANG ZHOU</dc:creator>
  <cp:lastModifiedBy>YIHANG ZHOU</cp:lastModifiedBy>
  <cp:revision>9</cp:revision>
  <dcterms:created xsi:type="dcterms:W3CDTF">2022-04-05T19:27:52Z</dcterms:created>
  <dcterms:modified xsi:type="dcterms:W3CDTF">2022-04-05T20:54:52Z</dcterms:modified>
</cp:coreProperties>
</file>