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1"/>
  </p:notesMasterIdLst>
  <p:handoutMasterIdLst>
    <p:handoutMasterId r:id="rId22"/>
  </p:handoutMasterIdLst>
  <p:sldIdLst>
    <p:sldId id="1361" r:id="rId2"/>
    <p:sldId id="1362" r:id="rId3"/>
    <p:sldId id="1380" r:id="rId4"/>
    <p:sldId id="1512" r:id="rId5"/>
    <p:sldId id="1513" r:id="rId6"/>
    <p:sldId id="1514" r:id="rId7"/>
    <p:sldId id="1515" r:id="rId8"/>
    <p:sldId id="1516" r:id="rId9"/>
    <p:sldId id="1517" r:id="rId10"/>
    <p:sldId id="1518" r:id="rId11"/>
    <p:sldId id="1519" r:id="rId12"/>
    <p:sldId id="1520" r:id="rId13"/>
    <p:sldId id="1521" r:id="rId14"/>
    <p:sldId id="1522" r:id="rId15"/>
    <p:sldId id="1523" r:id="rId16"/>
    <p:sldId id="1524" r:id="rId17"/>
    <p:sldId id="1525" r:id="rId18"/>
    <p:sldId id="1511" r:id="rId19"/>
    <p:sldId id="1502" r:id="rId20"/>
  </p:sldIdLst>
  <p:sldSz cx="9144000" cy="6858000" type="screen4x3"/>
  <p:notesSz cx="6858000" cy="9945688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33">
          <p15:clr>
            <a:srgbClr val="A4A3A4"/>
          </p15:clr>
        </p15:guide>
        <p15:guide id="4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3" autoAdjust="0"/>
    <p:restoredTop sz="96612" autoAdjust="0"/>
  </p:normalViewPr>
  <p:slideViewPr>
    <p:cSldViewPr snapToGrid="0">
      <p:cViewPr varScale="1">
        <p:scale>
          <a:sx n="110" d="100"/>
          <a:sy n="110" d="100"/>
        </p:scale>
        <p:origin x="21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napToGrid="0">
      <p:cViewPr varScale="1">
        <p:scale>
          <a:sx n="58" d="100"/>
          <a:sy n="58" d="100"/>
        </p:scale>
        <p:origin x="-1812" y="-78"/>
      </p:cViewPr>
      <p:guideLst>
        <p:guide orient="horz" pos="3127"/>
        <p:guide pos="2141"/>
        <p:guide orient="horz" pos="3133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547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0" rIns="91861" bIns="4593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453" y="0"/>
            <a:ext cx="2972547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0" rIns="91861" bIns="4593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578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404"/>
            <a:ext cx="2972547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0" rIns="91861" bIns="4593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9639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547" cy="4972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61" tIns="45930" rIns="91861" bIns="4593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453" y="0"/>
            <a:ext cx="2972547" cy="4972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61" tIns="45930" rIns="91861" bIns="4593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853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4563" y="747713"/>
            <a:ext cx="4970462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508" y="4725002"/>
            <a:ext cx="5028986" cy="447555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61" tIns="45930" rIns="91861" bIns="459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687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404"/>
            <a:ext cx="2972547" cy="4972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61" tIns="45930" rIns="91861" bIns="4593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7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453" y="9448404"/>
            <a:ext cx="2972547" cy="4972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61" tIns="45930" rIns="91861" bIns="4593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6798AEDE-28C6-45E7-B7BE-53CCA132D6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704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6268" indent="-287027"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8106" indent="-229621"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7348" indent="-229621"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64996" indent="-228027"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24238" indent="-228027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83481" indent="-228027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42723" indent="-228027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901966" indent="-228027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372697BB-BBC2-4E5A-A0E4-DE05C87CF880}" type="slidenum">
              <a:rPr lang="en-US" altLang="ko-KR" sz="1200">
                <a:latin typeface="Times New Roman" pitchFamily="18" charset="0"/>
              </a:rPr>
              <a:pPr/>
              <a:t>1</a:t>
            </a:fld>
            <a:endParaRPr lang="en-US" altLang="ko-KR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58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143000"/>
          </a:xfrm>
        </p:spPr>
        <p:txBody>
          <a:bodyPr/>
          <a:lstStyle>
            <a:lvl1pPr>
              <a:defRPr sz="4000"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547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5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95181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79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65663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콘텐츠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>
            <a:lvl1pPr>
              <a:lnSpc>
                <a:spcPct val="100000"/>
              </a:lnSpc>
              <a:defRPr sz="2000">
                <a:latin typeface="+mn-lt"/>
                <a:ea typeface="+mj-ea"/>
              </a:defRPr>
            </a:lvl1pPr>
            <a:lvl2pPr>
              <a:lnSpc>
                <a:spcPct val="100000"/>
              </a:lnSpc>
              <a:defRPr sz="18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>
                <a:latin typeface="+mn-lt"/>
              </a:defRPr>
            </a:lvl4pPr>
            <a:lvl5pPr>
              <a:lnSpc>
                <a:spcPct val="100000"/>
              </a:lnSpc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83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000">
                <a:latin typeface="+mn-lt"/>
                <a:ea typeface="+mj-ea"/>
              </a:defRPr>
            </a:lvl1pPr>
            <a:lvl2pPr>
              <a:lnSpc>
                <a:spcPct val="100000"/>
              </a:lnSpc>
              <a:defRPr sz="18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>
                <a:latin typeface="+mn-lt"/>
              </a:defRPr>
            </a:lvl4pPr>
            <a:lvl5pPr>
              <a:lnSpc>
                <a:spcPct val="100000"/>
              </a:lnSpc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03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7265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599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3882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0793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30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844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1061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58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667625" y="6381750"/>
            <a:ext cx="9350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r">
              <a:defRPr/>
            </a:pPr>
            <a:fld id="{A5721ABE-8F46-4B1C-8521-6CBCB59F3EAF}" type="slidenum">
              <a:rPr lang="en-US" altLang="ko-KR" sz="1200" smtClean="0"/>
              <a:pPr algn="r">
                <a:defRPr/>
              </a:pPr>
              <a:t>‹#›</a:t>
            </a:fld>
            <a:endParaRPr lang="en-US" altLang="ko-K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8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Ø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ü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133600"/>
            <a:ext cx="6705600" cy="1676400"/>
          </a:xfrm>
        </p:spPr>
        <p:txBody>
          <a:bodyPr/>
          <a:lstStyle/>
          <a:p>
            <a:pPr algn="ctr"/>
            <a:r>
              <a:rPr lang="ko-KR" altLang="en-US" dirty="0"/>
              <a:t>개인프로젝트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20191562 </a:t>
            </a:r>
            <a:r>
              <a:rPr lang="ko-KR" altLang="en-US" dirty="0">
                <a:ea typeface="굴림" charset="-127"/>
              </a:rPr>
              <a:t>양혜정</a:t>
            </a:r>
          </a:p>
        </p:txBody>
      </p:sp>
    </p:spTree>
    <p:extLst>
      <p:ext uri="{BB962C8B-B14F-4D97-AF65-F5344CB8AC3E}">
        <p14:creationId xmlns:p14="http://schemas.microsoft.com/office/powerpoint/2010/main" val="246181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211" y="1071154"/>
            <a:ext cx="8656320" cy="53296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</a:rPr>
              <a:t>join.html(2)</a:t>
            </a:r>
          </a:p>
          <a:p>
            <a:pPr marL="0" indent="0">
              <a:buNone/>
            </a:pPr>
            <a:r>
              <a:rPr lang="en-US" altLang="ko-KR" sz="1100" dirty="0"/>
              <a:t> &lt;script defer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js</a:t>
            </a:r>
            <a:r>
              <a:rPr lang="en-US" altLang="ko-KR" sz="1100" dirty="0"/>
              <a:t>/join.js"&gt;&lt;/script&gt;</a:t>
            </a:r>
          </a:p>
          <a:p>
            <a:pPr marL="0" indent="0">
              <a:buNone/>
            </a:pPr>
            <a:r>
              <a:rPr lang="en-US" altLang="ko-KR" sz="1100" dirty="0"/>
              <a:t>&lt;/head&gt;</a:t>
            </a:r>
          </a:p>
          <a:p>
            <a:pPr marL="0" indent="0">
              <a:buNone/>
            </a:pPr>
            <a:r>
              <a:rPr lang="en-US" altLang="ko-KR" sz="1100" dirty="0"/>
              <a:t>&lt;body&gt;</a:t>
            </a:r>
          </a:p>
          <a:p>
            <a:pPr marL="0" indent="0">
              <a:buNone/>
            </a:pPr>
            <a:r>
              <a:rPr lang="en-US" altLang="ko-KR" sz="1100" dirty="0"/>
              <a:t>  &lt;div class="container"&gt;</a:t>
            </a:r>
          </a:p>
          <a:p>
            <a:pPr marL="0" indent="0">
              <a:buNone/>
            </a:pPr>
            <a:r>
              <a:rPr lang="en-US" altLang="ko-KR" sz="1100" dirty="0"/>
              <a:t>    &lt;header&gt;</a:t>
            </a:r>
          </a:p>
          <a:p>
            <a:pPr marL="0" indent="0">
              <a:buNone/>
            </a:pPr>
            <a:r>
              <a:rPr lang="en-US" altLang="ko-KR" sz="1100" dirty="0"/>
              <a:t>      &lt;div class="logo"&gt;</a:t>
            </a:r>
          </a:p>
          <a:p>
            <a:pPr marL="0" indent="0">
              <a:buNone/>
            </a:pPr>
            <a:r>
              <a:rPr lang="en-US" altLang="ko-KR" sz="1100" dirty="0"/>
              <a:t>        &lt;span&gt;&lt;a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="index.html"&gt;</a:t>
            </a:r>
            <a:r>
              <a:rPr lang="en-US" altLang="ko-KR" sz="1100" dirty="0" err="1"/>
              <a:t>HyeJung</a:t>
            </a:r>
            <a:r>
              <a:rPr lang="en-US" altLang="ko-KR" sz="1100" dirty="0"/>
              <a:t>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&lt;/div&gt;</a:t>
            </a:r>
          </a:p>
          <a:p>
            <a:pPr marL="0" indent="0">
              <a:buNone/>
            </a:pPr>
            <a:r>
              <a:rPr lang="en-US" altLang="ko-KR" sz="1100" dirty="0"/>
              <a:t>    &lt;/header&gt;</a:t>
            </a:r>
          </a:p>
          <a:p>
            <a:pPr marL="0" indent="0">
              <a:buNone/>
            </a:pPr>
            <a:r>
              <a:rPr lang="en-US" altLang="ko-KR" sz="1100" dirty="0"/>
              <a:t>    &lt;div class="join"&gt;</a:t>
            </a:r>
          </a:p>
          <a:p>
            <a:pPr marL="0" indent="0">
              <a:buNone/>
            </a:pPr>
            <a:r>
              <a:rPr lang="en-US" altLang="ko-KR" sz="1100" dirty="0"/>
              <a:t>      &lt;form action="</a:t>
            </a:r>
            <a:r>
              <a:rPr lang="en-US" altLang="ko-KR" sz="1100" dirty="0" err="1"/>
              <a:t>jsp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join.jsp</a:t>
            </a:r>
            <a:r>
              <a:rPr lang="en-US" altLang="ko-KR" sz="1100" dirty="0"/>
              <a:t>" method="post"&gt;</a:t>
            </a:r>
          </a:p>
          <a:p>
            <a:pPr marL="0" indent="0">
              <a:buNone/>
            </a:pPr>
            <a:r>
              <a:rPr lang="en-US" altLang="ko-KR" sz="1100" dirty="0"/>
              <a:t>        &lt;div class="</a:t>
            </a:r>
            <a:r>
              <a:rPr lang="en-US" altLang="ko-KR" sz="1100" dirty="0" err="1"/>
              <a:t>join_idpw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class="id"&gt;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아이디</a:t>
            </a:r>
            <a:r>
              <a:rPr lang="en-US" altLang="ko-KR" sz="1100" dirty="0"/>
              <a:t>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&lt;input id="</a:t>
            </a:r>
            <a:r>
              <a:rPr lang="en-US" altLang="ko-KR" sz="1100" dirty="0" err="1"/>
              <a:t>id_input</a:t>
            </a:r>
            <a:r>
              <a:rPr lang="en-US" altLang="ko-KR" sz="1100" dirty="0"/>
              <a:t>" type="text" name="id" autocomplete="off" autofocus&gt;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id="</a:t>
            </a:r>
            <a:r>
              <a:rPr lang="en-US" altLang="ko-KR" sz="1100" dirty="0" err="1"/>
              <a:t>checkId</a:t>
            </a:r>
            <a:r>
              <a:rPr lang="en-US" altLang="ko-KR" sz="1100" dirty="0"/>
              <a:t>"&gt;&lt;/span&gt;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&lt;span class="error"&gt;</a:t>
            </a:r>
            <a:r>
              <a:rPr lang="ko-KR" altLang="en-US" sz="1100" dirty="0"/>
              <a:t>필수 정보입니다</a:t>
            </a:r>
            <a:r>
              <a:rPr lang="en-US" altLang="ko-KR" sz="1100" dirty="0"/>
              <a:t>.&lt;/span&gt;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class="pw"&gt;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비밀번호</a:t>
            </a:r>
            <a:r>
              <a:rPr lang="en-US" altLang="ko-KR" sz="1100" dirty="0"/>
              <a:t>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&lt;input id="</a:t>
            </a:r>
            <a:r>
              <a:rPr lang="en-US" altLang="ko-KR" sz="1100" dirty="0" err="1"/>
              <a:t>pw_input</a:t>
            </a:r>
            <a:r>
              <a:rPr lang="en-US" altLang="ko-KR" sz="1100" dirty="0"/>
              <a:t>" type="password" name="passwd"&gt;</a:t>
            </a:r>
          </a:p>
          <a:p>
            <a:pPr marL="0" indent="0">
              <a:buNone/>
            </a:pPr>
            <a:r>
              <a:rPr lang="en-US" altLang="ko-KR" sz="1100" dirty="0"/>
              <a:t>            &lt;!-- 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class="far fa-eye"&gt;&lt;/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 --&gt;</a:t>
            </a:r>
          </a:p>
          <a:p>
            <a:pPr marL="0" indent="0">
              <a:buNone/>
            </a:pPr>
            <a:r>
              <a:rPr lang="en-US" altLang="ko-KR" sz="1100" dirty="0"/>
              <a:t>            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class="far fa-eye-slash"&gt;&lt;/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&lt;span class="error"&gt;</a:t>
            </a:r>
            <a:r>
              <a:rPr lang="ko-KR" altLang="en-US" sz="1100" dirty="0"/>
              <a:t>필수 정보입니다</a:t>
            </a:r>
            <a:r>
              <a:rPr lang="en-US" altLang="ko-KR" sz="1100" dirty="0"/>
              <a:t>.&lt;/span&gt;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</a:t>
            </a:r>
            <a:r>
              <a:rPr lang="en-US" altLang="ko-KR" sz="1100" dirty="0" err="1"/>
              <a:t>pw_check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비밀번호 확인</a:t>
            </a:r>
            <a:r>
              <a:rPr lang="en-US" altLang="ko-KR" sz="1100" dirty="0"/>
              <a:t>&lt;/span&gt;</a:t>
            </a:r>
          </a:p>
        </p:txBody>
      </p:sp>
    </p:spTree>
    <p:extLst>
      <p:ext uri="{BB962C8B-B14F-4D97-AF65-F5344CB8AC3E}">
        <p14:creationId xmlns:p14="http://schemas.microsoft.com/office/powerpoint/2010/main" val="386764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211" y="1071154"/>
            <a:ext cx="8656320" cy="53296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</a:rPr>
              <a:t>join.html(2)</a:t>
            </a:r>
          </a:p>
          <a:p>
            <a:pPr marL="0" indent="0">
              <a:buNone/>
            </a:pPr>
            <a:r>
              <a:rPr lang="en-US" altLang="ko-KR" sz="1100" dirty="0"/>
              <a:t>  &lt;input id="</a:t>
            </a:r>
            <a:r>
              <a:rPr lang="en-US" altLang="ko-KR" sz="1100" dirty="0" err="1"/>
              <a:t>pwCheck_input</a:t>
            </a:r>
            <a:r>
              <a:rPr lang="en-US" altLang="ko-KR" sz="1100" dirty="0"/>
              <a:t>" type="password"&gt;</a:t>
            </a:r>
          </a:p>
          <a:p>
            <a:pPr marL="0" indent="0">
              <a:buNone/>
            </a:pPr>
            <a:r>
              <a:rPr lang="en-US" altLang="ko-KR" sz="1100" dirty="0"/>
              <a:t>             &lt;!-- 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class="far fa-eye"&gt;&lt;/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 --&gt; </a:t>
            </a:r>
          </a:p>
          <a:p>
            <a:pPr marL="0" indent="0">
              <a:buNone/>
            </a:pPr>
            <a:r>
              <a:rPr lang="en-US" altLang="ko-KR" sz="1100" dirty="0"/>
              <a:t>            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class="far fa-eye-slash"&gt;&lt;/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&lt;span class="error"&gt;</a:t>
            </a:r>
            <a:r>
              <a:rPr lang="ko-KR" altLang="en-US" sz="1100" dirty="0"/>
              <a:t>필수 정보입니다</a:t>
            </a:r>
            <a:r>
              <a:rPr lang="en-US" altLang="ko-KR" sz="1100" dirty="0"/>
              <a:t>.&lt;/span&gt;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&lt;span class="</a:t>
            </a:r>
            <a:r>
              <a:rPr lang="en-US" altLang="ko-KR" sz="1100" dirty="0" err="1"/>
              <a:t>pw_error</a:t>
            </a:r>
            <a:r>
              <a:rPr lang="en-US" altLang="ko-KR" sz="1100" dirty="0"/>
              <a:t>"&gt;</a:t>
            </a:r>
            <a:r>
              <a:rPr lang="ko-KR" altLang="en-US" sz="1100" dirty="0"/>
              <a:t>비밀번호가 일치하지 않습니다</a:t>
            </a:r>
            <a:r>
              <a:rPr lang="en-US" altLang="ko-KR" sz="1100" dirty="0"/>
              <a:t>.&lt;/span&gt;</a:t>
            </a:r>
          </a:p>
          <a:p>
            <a:pPr marL="0" indent="0">
              <a:buNone/>
            </a:pPr>
            <a:r>
              <a:rPr lang="en-US" altLang="ko-KR" sz="1100" dirty="0"/>
              <a:t>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&lt;div class="</a:t>
            </a:r>
            <a:r>
              <a:rPr lang="en-US" altLang="ko-KR" sz="1100" dirty="0" err="1"/>
              <a:t>join_info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class="name"&gt;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이름</a:t>
            </a:r>
            <a:r>
              <a:rPr lang="en-US" altLang="ko-KR" sz="1100" dirty="0"/>
              <a:t>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&lt;input type="text" id="</a:t>
            </a:r>
            <a:r>
              <a:rPr lang="en-US" altLang="ko-KR" sz="1100" dirty="0" err="1"/>
              <a:t>name_input</a:t>
            </a:r>
            <a:r>
              <a:rPr lang="en-US" altLang="ko-KR" sz="1100" dirty="0"/>
              <a:t>" name="name" autocomplete="off"&gt;</a:t>
            </a:r>
          </a:p>
          <a:p>
            <a:pPr marL="0" indent="0">
              <a:buNone/>
            </a:pPr>
            <a:r>
              <a:rPr lang="en-US" altLang="ko-KR" sz="1100" dirty="0"/>
              <a:t>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&lt;span class="error"&gt;</a:t>
            </a:r>
            <a:r>
              <a:rPr lang="ko-KR" altLang="en-US" sz="1100" dirty="0"/>
              <a:t>필수 정보입니다</a:t>
            </a:r>
            <a:r>
              <a:rPr lang="en-US" altLang="ko-KR" sz="1100" dirty="0"/>
              <a:t>.&lt;/span&gt;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class="gender"&gt;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성별</a:t>
            </a:r>
            <a:r>
              <a:rPr lang="en-US" altLang="ko-KR" sz="1100" dirty="0"/>
              <a:t>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&lt;select name="gender" id="</a:t>
            </a:r>
            <a:r>
              <a:rPr lang="en-US" altLang="ko-KR" sz="1100" dirty="0" err="1"/>
              <a:t>gender_sel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&lt;option value selected&gt;</a:t>
            </a:r>
            <a:r>
              <a:rPr lang="ko-KR" altLang="en-US" sz="1100" dirty="0"/>
              <a:t>성별</a:t>
            </a:r>
            <a:r>
              <a:rPr lang="en-US" altLang="ko-KR" sz="1100" dirty="0"/>
              <a:t>&lt;/option&gt;</a:t>
            </a:r>
          </a:p>
          <a:p>
            <a:pPr marL="0" indent="0">
              <a:buNone/>
            </a:pPr>
            <a:r>
              <a:rPr lang="en-US" altLang="ko-KR" sz="1100" dirty="0"/>
              <a:t>              &lt;option value="M"&gt;</a:t>
            </a:r>
            <a:r>
              <a:rPr lang="ko-KR" altLang="en-US" sz="1100" dirty="0"/>
              <a:t>남자</a:t>
            </a:r>
            <a:r>
              <a:rPr lang="en-US" altLang="ko-KR" sz="1100" dirty="0"/>
              <a:t>&lt;/option&gt;</a:t>
            </a:r>
          </a:p>
          <a:p>
            <a:pPr marL="0" indent="0">
              <a:buNone/>
            </a:pPr>
            <a:r>
              <a:rPr lang="en-US" altLang="ko-KR" sz="1100" dirty="0"/>
              <a:t>              &lt;option value="F"&gt;</a:t>
            </a:r>
            <a:r>
              <a:rPr lang="ko-KR" altLang="en-US" sz="1100" dirty="0"/>
              <a:t>여자</a:t>
            </a:r>
            <a:r>
              <a:rPr lang="en-US" altLang="ko-KR" sz="1100" dirty="0"/>
              <a:t>&lt;/option&gt;</a:t>
            </a:r>
          </a:p>
          <a:p>
            <a:pPr marL="0" indent="0">
              <a:buNone/>
            </a:pPr>
            <a:r>
              <a:rPr lang="en-US" altLang="ko-KR" sz="1100" dirty="0"/>
              <a:t>            &lt;/select&gt;</a:t>
            </a:r>
          </a:p>
          <a:p>
            <a:pPr marL="0" indent="0">
              <a:buNone/>
            </a:pPr>
            <a:r>
              <a:rPr lang="en-US" altLang="ko-KR" sz="1100" dirty="0"/>
              <a:t>            &lt;div class="</a:t>
            </a:r>
            <a:r>
              <a:rPr lang="en-US" altLang="ko-KR" sz="1100" dirty="0" err="1"/>
              <a:t>dropBtn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class="</a:t>
            </a:r>
            <a:r>
              <a:rPr lang="en-US" altLang="ko-KR" sz="1100" dirty="0" err="1"/>
              <a:t>fas</a:t>
            </a:r>
            <a:r>
              <a:rPr lang="en-US" altLang="ko-KR" sz="1100" dirty="0"/>
              <a:t> fa-caret-down"&gt;&lt;/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&lt;span class="error"&gt;</a:t>
            </a:r>
            <a:r>
              <a:rPr lang="ko-KR" altLang="en-US" sz="1100" dirty="0"/>
              <a:t>필수 정보입니다</a:t>
            </a:r>
            <a:r>
              <a:rPr lang="en-US" altLang="ko-KR" sz="1100"/>
              <a:t>.&lt;/span&gt;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30690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211" y="1071154"/>
            <a:ext cx="8656320" cy="53296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</a:rPr>
              <a:t>join.html(2)</a:t>
            </a:r>
          </a:p>
          <a:p>
            <a:pPr marL="0" indent="0">
              <a:buNone/>
            </a:pPr>
            <a:r>
              <a:rPr lang="en-US" altLang="ko-KR" sz="1100" dirty="0"/>
              <a:t> &lt;script defer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js</a:t>
            </a:r>
            <a:r>
              <a:rPr lang="en-US" altLang="ko-KR" sz="1100" dirty="0"/>
              <a:t>/join.js"&gt;&lt;/script&gt;</a:t>
            </a:r>
          </a:p>
          <a:p>
            <a:pPr marL="0" indent="0">
              <a:buNone/>
            </a:pPr>
            <a:r>
              <a:rPr lang="en-US" altLang="ko-KR" sz="1100" dirty="0"/>
              <a:t>&lt;/head&gt;</a:t>
            </a:r>
          </a:p>
          <a:p>
            <a:pPr marL="0" indent="0">
              <a:buNone/>
            </a:pPr>
            <a:r>
              <a:rPr lang="en-US" altLang="ko-KR" sz="1100" dirty="0"/>
              <a:t>&lt;body&gt;</a:t>
            </a:r>
          </a:p>
          <a:p>
            <a:pPr marL="0" indent="0">
              <a:buNone/>
            </a:pPr>
            <a:r>
              <a:rPr lang="en-US" altLang="ko-KR" sz="1100" dirty="0"/>
              <a:t>  &lt;div class="container"&gt;</a:t>
            </a:r>
          </a:p>
          <a:p>
            <a:pPr marL="0" indent="0">
              <a:buNone/>
            </a:pPr>
            <a:r>
              <a:rPr lang="en-US" altLang="ko-KR" sz="1100" dirty="0"/>
              <a:t>    &lt;header&gt;</a:t>
            </a:r>
          </a:p>
          <a:p>
            <a:pPr marL="0" indent="0">
              <a:buNone/>
            </a:pPr>
            <a:r>
              <a:rPr lang="en-US" altLang="ko-KR" sz="1100" dirty="0"/>
              <a:t>      &lt;div class="logo"&gt;</a:t>
            </a:r>
          </a:p>
          <a:p>
            <a:pPr marL="0" indent="0">
              <a:buNone/>
            </a:pPr>
            <a:r>
              <a:rPr lang="en-US" altLang="ko-KR" sz="1100" dirty="0"/>
              <a:t>        &lt;span&gt;&lt;a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="index.html"&gt;</a:t>
            </a:r>
            <a:r>
              <a:rPr lang="en-US" altLang="ko-KR" sz="1100" dirty="0" err="1"/>
              <a:t>HyeJung</a:t>
            </a:r>
            <a:r>
              <a:rPr lang="en-US" altLang="ko-KR" sz="1100" dirty="0"/>
              <a:t>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&lt;/div&gt;</a:t>
            </a:r>
          </a:p>
          <a:p>
            <a:pPr marL="0" indent="0">
              <a:buNone/>
            </a:pPr>
            <a:r>
              <a:rPr lang="en-US" altLang="ko-KR" sz="1100" dirty="0"/>
              <a:t>    &lt;/header&gt;</a:t>
            </a:r>
          </a:p>
          <a:p>
            <a:pPr marL="0" indent="0">
              <a:buNone/>
            </a:pPr>
            <a:r>
              <a:rPr lang="en-US" altLang="ko-KR" sz="1100" dirty="0"/>
              <a:t>    &lt;div class="join"&gt;</a:t>
            </a:r>
          </a:p>
          <a:p>
            <a:pPr marL="0" indent="0">
              <a:buNone/>
            </a:pPr>
            <a:r>
              <a:rPr lang="en-US" altLang="ko-KR" sz="1100" dirty="0"/>
              <a:t>      &lt;form action="</a:t>
            </a:r>
            <a:r>
              <a:rPr lang="en-US" altLang="ko-KR" sz="1100" dirty="0" err="1"/>
              <a:t>jsp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join.jsp</a:t>
            </a:r>
            <a:r>
              <a:rPr lang="en-US" altLang="ko-KR" sz="1100" dirty="0"/>
              <a:t>" method="post"&gt;</a:t>
            </a:r>
          </a:p>
          <a:p>
            <a:pPr marL="0" indent="0">
              <a:buNone/>
            </a:pPr>
            <a:r>
              <a:rPr lang="en-US" altLang="ko-KR" sz="1100" dirty="0"/>
              <a:t>        &lt;div class="</a:t>
            </a:r>
            <a:r>
              <a:rPr lang="en-US" altLang="ko-KR" sz="1100" dirty="0" err="1"/>
              <a:t>join_idpw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class="id"&gt;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아이디</a:t>
            </a:r>
            <a:r>
              <a:rPr lang="en-US" altLang="ko-KR" sz="1100" dirty="0"/>
              <a:t>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&lt;input id="</a:t>
            </a:r>
            <a:r>
              <a:rPr lang="en-US" altLang="ko-KR" sz="1100" dirty="0" err="1"/>
              <a:t>id_input</a:t>
            </a:r>
            <a:r>
              <a:rPr lang="en-US" altLang="ko-KR" sz="1100" dirty="0"/>
              <a:t>" type="text" name="id" autocomplete="off" autofocus&gt;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id="</a:t>
            </a:r>
            <a:r>
              <a:rPr lang="en-US" altLang="ko-KR" sz="1100" dirty="0" err="1"/>
              <a:t>checkId</a:t>
            </a:r>
            <a:r>
              <a:rPr lang="en-US" altLang="ko-KR" sz="1100" dirty="0"/>
              <a:t>"&gt;&lt;/span&gt;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&lt;span class="error"&gt;</a:t>
            </a:r>
            <a:r>
              <a:rPr lang="ko-KR" altLang="en-US" sz="1100" dirty="0"/>
              <a:t>필수 정보입니다</a:t>
            </a:r>
            <a:r>
              <a:rPr lang="en-US" altLang="ko-KR" sz="1100" dirty="0"/>
              <a:t>.&lt;/span&gt;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class="pw"&gt;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비밀번호</a:t>
            </a:r>
            <a:r>
              <a:rPr lang="en-US" altLang="ko-KR" sz="1100" dirty="0"/>
              <a:t>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&lt;input id="</a:t>
            </a:r>
            <a:r>
              <a:rPr lang="en-US" altLang="ko-KR" sz="1100" dirty="0" err="1"/>
              <a:t>pw_input</a:t>
            </a:r>
            <a:r>
              <a:rPr lang="en-US" altLang="ko-KR" sz="1100" dirty="0"/>
              <a:t>" type="password" name="passwd"&gt;</a:t>
            </a:r>
          </a:p>
          <a:p>
            <a:pPr marL="0" indent="0">
              <a:buNone/>
            </a:pPr>
            <a:r>
              <a:rPr lang="en-US" altLang="ko-KR" sz="1100" dirty="0"/>
              <a:t>            &lt;!-- 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class="far fa-eye"&gt;&lt;/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 --&gt;</a:t>
            </a:r>
          </a:p>
          <a:p>
            <a:pPr marL="0" indent="0">
              <a:buNone/>
            </a:pPr>
            <a:r>
              <a:rPr lang="en-US" altLang="ko-KR" sz="1100" dirty="0"/>
              <a:t>            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class="far fa-eye-slash"&gt;&lt;/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&lt;span class="error"&gt;</a:t>
            </a:r>
            <a:r>
              <a:rPr lang="ko-KR" altLang="en-US" sz="1100" dirty="0"/>
              <a:t>필수 정보입니다</a:t>
            </a:r>
            <a:r>
              <a:rPr lang="en-US" altLang="ko-KR" sz="1100" dirty="0"/>
              <a:t>.&lt;/span&gt;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</a:t>
            </a:r>
            <a:r>
              <a:rPr lang="en-US" altLang="ko-KR" sz="1100" dirty="0" err="1"/>
              <a:t>pw_check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비밀번호 확인</a:t>
            </a:r>
            <a:r>
              <a:rPr lang="en-US" altLang="ko-KR" sz="1100" dirty="0"/>
              <a:t>&lt;/span&gt;</a:t>
            </a:r>
          </a:p>
        </p:txBody>
      </p:sp>
    </p:spTree>
    <p:extLst>
      <p:ext uri="{BB962C8B-B14F-4D97-AF65-F5344CB8AC3E}">
        <p14:creationId xmlns:p14="http://schemas.microsoft.com/office/powerpoint/2010/main" val="424301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211" y="1071154"/>
            <a:ext cx="8656320" cy="53296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</a:rPr>
              <a:t>join.html(2)</a:t>
            </a:r>
          </a:p>
          <a:p>
            <a:pPr marL="0" indent="0">
              <a:buNone/>
            </a:pPr>
            <a:r>
              <a:rPr lang="en-US" altLang="ko-KR" sz="1100" dirty="0"/>
              <a:t> &lt;script defer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js</a:t>
            </a:r>
            <a:r>
              <a:rPr lang="en-US" altLang="ko-KR" sz="1100" dirty="0"/>
              <a:t>/join.js"&gt;&lt;/script&gt;</a:t>
            </a:r>
          </a:p>
          <a:p>
            <a:pPr marL="0" indent="0">
              <a:buNone/>
            </a:pPr>
            <a:r>
              <a:rPr lang="en-US" altLang="ko-KR" sz="1100" dirty="0"/>
              <a:t>&lt;/head&gt;</a:t>
            </a:r>
          </a:p>
          <a:p>
            <a:pPr marL="0" indent="0">
              <a:buNone/>
            </a:pPr>
            <a:r>
              <a:rPr lang="en-US" altLang="ko-KR" sz="1100" dirty="0"/>
              <a:t>&lt;body&gt;</a:t>
            </a:r>
          </a:p>
          <a:p>
            <a:pPr marL="0" indent="0">
              <a:buNone/>
            </a:pPr>
            <a:r>
              <a:rPr lang="en-US" altLang="ko-KR" sz="1100" dirty="0"/>
              <a:t>  &lt;div class="container"&gt;</a:t>
            </a:r>
          </a:p>
          <a:p>
            <a:pPr marL="0" indent="0">
              <a:buNone/>
            </a:pPr>
            <a:r>
              <a:rPr lang="en-US" altLang="ko-KR" sz="1100" dirty="0"/>
              <a:t>    &lt;header&gt;</a:t>
            </a:r>
          </a:p>
          <a:p>
            <a:pPr marL="0" indent="0">
              <a:buNone/>
            </a:pPr>
            <a:r>
              <a:rPr lang="en-US" altLang="ko-KR" sz="1100" dirty="0"/>
              <a:t>      &lt;div class="logo"&gt;</a:t>
            </a:r>
          </a:p>
          <a:p>
            <a:pPr marL="0" indent="0">
              <a:buNone/>
            </a:pPr>
            <a:r>
              <a:rPr lang="en-US" altLang="ko-KR" sz="1100" dirty="0"/>
              <a:t>        &lt;span&gt;&lt;a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="index.html"&gt;</a:t>
            </a:r>
            <a:r>
              <a:rPr lang="en-US" altLang="ko-KR" sz="1100" dirty="0" err="1"/>
              <a:t>HyeJung</a:t>
            </a:r>
            <a:r>
              <a:rPr lang="en-US" altLang="ko-KR" sz="1100" dirty="0"/>
              <a:t>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&lt;/div&gt;</a:t>
            </a:r>
          </a:p>
          <a:p>
            <a:pPr marL="0" indent="0">
              <a:buNone/>
            </a:pPr>
            <a:r>
              <a:rPr lang="en-US" altLang="ko-KR" sz="1100" dirty="0"/>
              <a:t>    &lt;/header&gt;</a:t>
            </a:r>
          </a:p>
          <a:p>
            <a:pPr marL="0" indent="0">
              <a:buNone/>
            </a:pPr>
            <a:r>
              <a:rPr lang="en-US" altLang="ko-KR" sz="1100" dirty="0"/>
              <a:t>    &lt;div class="join"&gt;</a:t>
            </a:r>
          </a:p>
          <a:p>
            <a:pPr marL="0" indent="0">
              <a:buNone/>
            </a:pPr>
            <a:r>
              <a:rPr lang="en-US" altLang="ko-KR" sz="1100" dirty="0"/>
              <a:t>      &lt;form action="</a:t>
            </a:r>
            <a:r>
              <a:rPr lang="en-US" altLang="ko-KR" sz="1100" dirty="0" err="1"/>
              <a:t>jsp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join.jsp</a:t>
            </a:r>
            <a:r>
              <a:rPr lang="en-US" altLang="ko-KR" sz="1100" dirty="0"/>
              <a:t>" method="post"&gt;</a:t>
            </a:r>
          </a:p>
          <a:p>
            <a:pPr marL="0" indent="0">
              <a:buNone/>
            </a:pPr>
            <a:r>
              <a:rPr lang="en-US" altLang="ko-KR" sz="1100" dirty="0"/>
              <a:t>        &lt;div class="</a:t>
            </a:r>
            <a:r>
              <a:rPr lang="en-US" altLang="ko-KR" sz="1100" dirty="0" err="1"/>
              <a:t>join_idpw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class="id"&gt;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아이디</a:t>
            </a:r>
            <a:r>
              <a:rPr lang="en-US" altLang="ko-KR" sz="1100" dirty="0"/>
              <a:t>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&lt;input id="</a:t>
            </a:r>
            <a:r>
              <a:rPr lang="en-US" altLang="ko-KR" sz="1100" dirty="0" err="1"/>
              <a:t>id_input</a:t>
            </a:r>
            <a:r>
              <a:rPr lang="en-US" altLang="ko-KR" sz="1100" dirty="0"/>
              <a:t>" type="text" name="id" autocomplete="off" autofocus&gt;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id="</a:t>
            </a:r>
            <a:r>
              <a:rPr lang="en-US" altLang="ko-KR" sz="1100" dirty="0" err="1"/>
              <a:t>checkId</a:t>
            </a:r>
            <a:r>
              <a:rPr lang="en-US" altLang="ko-KR" sz="1100" dirty="0"/>
              <a:t>"&gt;&lt;/span&gt;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&lt;span class="error"&gt;</a:t>
            </a:r>
            <a:r>
              <a:rPr lang="ko-KR" altLang="en-US" sz="1100" dirty="0"/>
              <a:t>필수 정보입니다</a:t>
            </a:r>
            <a:r>
              <a:rPr lang="en-US" altLang="ko-KR" sz="1100" dirty="0"/>
              <a:t>.&lt;/span&gt;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class="pw"&gt;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비밀번호</a:t>
            </a:r>
            <a:r>
              <a:rPr lang="en-US" altLang="ko-KR" sz="1100" dirty="0"/>
              <a:t>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&lt;input id="</a:t>
            </a:r>
            <a:r>
              <a:rPr lang="en-US" altLang="ko-KR" sz="1100" dirty="0" err="1"/>
              <a:t>pw_input</a:t>
            </a:r>
            <a:r>
              <a:rPr lang="en-US" altLang="ko-KR" sz="1100" dirty="0"/>
              <a:t>" type="password" name="passwd"&gt;</a:t>
            </a:r>
          </a:p>
          <a:p>
            <a:pPr marL="0" indent="0">
              <a:buNone/>
            </a:pPr>
            <a:r>
              <a:rPr lang="en-US" altLang="ko-KR" sz="1100" dirty="0"/>
              <a:t>            &lt;!-- 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class="far fa-eye"&gt;&lt;/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 --&gt;</a:t>
            </a:r>
          </a:p>
          <a:p>
            <a:pPr marL="0" indent="0">
              <a:buNone/>
            </a:pPr>
            <a:r>
              <a:rPr lang="en-US" altLang="ko-KR" sz="1100" dirty="0"/>
              <a:t>            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class="far fa-eye-slash"&gt;&lt;/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&lt;span class="error"&gt;</a:t>
            </a:r>
            <a:r>
              <a:rPr lang="ko-KR" altLang="en-US" sz="1100" dirty="0"/>
              <a:t>필수 정보입니다</a:t>
            </a:r>
            <a:r>
              <a:rPr lang="en-US" altLang="ko-KR" sz="1100" dirty="0"/>
              <a:t>.&lt;/span&gt;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</a:t>
            </a:r>
            <a:r>
              <a:rPr lang="en-US" altLang="ko-KR" sz="1100" dirty="0" err="1"/>
              <a:t>pw_check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비밀번호 확인</a:t>
            </a:r>
            <a:r>
              <a:rPr lang="en-US" altLang="ko-KR" sz="1100" dirty="0"/>
              <a:t>&lt;/span&gt;</a:t>
            </a:r>
          </a:p>
        </p:txBody>
      </p:sp>
    </p:spTree>
    <p:extLst>
      <p:ext uri="{BB962C8B-B14F-4D97-AF65-F5344CB8AC3E}">
        <p14:creationId xmlns:p14="http://schemas.microsoft.com/office/powerpoint/2010/main" val="91091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211" y="1071154"/>
            <a:ext cx="8656320" cy="53296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</a:rPr>
              <a:t>join.html(2)</a:t>
            </a:r>
          </a:p>
          <a:p>
            <a:pPr marL="0" indent="0">
              <a:buNone/>
            </a:pPr>
            <a:r>
              <a:rPr lang="en-US" altLang="ko-KR" sz="1100" dirty="0"/>
              <a:t> &lt;script defer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js</a:t>
            </a:r>
            <a:r>
              <a:rPr lang="en-US" altLang="ko-KR" sz="1100" dirty="0"/>
              <a:t>/join.js"&gt;&lt;/script&gt;</a:t>
            </a:r>
          </a:p>
          <a:p>
            <a:pPr marL="0" indent="0">
              <a:buNone/>
            </a:pPr>
            <a:r>
              <a:rPr lang="en-US" altLang="ko-KR" sz="1100" dirty="0"/>
              <a:t>&lt;/head&gt;</a:t>
            </a:r>
          </a:p>
          <a:p>
            <a:pPr marL="0" indent="0">
              <a:buNone/>
            </a:pPr>
            <a:r>
              <a:rPr lang="en-US" altLang="ko-KR" sz="1100" dirty="0"/>
              <a:t>&lt;body&gt;</a:t>
            </a:r>
          </a:p>
          <a:p>
            <a:pPr marL="0" indent="0">
              <a:buNone/>
            </a:pPr>
            <a:r>
              <a:rPr lang="en-US" altLang="ko-KR" sz="1100" dirty="0"/>
              <a:t>  &lt;div class="container"&gt;</a:t>
            </a:r>
          </a:p>
          <a:p>
            <a:pPr marL="0" indent="0">
              <a:buNone/>
            </a:pPr>
            <a:r>
              <a:rPr lang="en-US" altLang="ko-KR" sz="1100" dirty="0"/>
              <a:t>    &lt;header&gt;</a:t>
            </a:r>
          </a:p>
          <a:p>
            <a:pPr marL="0" indent="0">
              <a:buNone/>
            </a:pPr>
            <a:r>
              <a:rPr lang="en-US" altLang="ko-KR" sz="1100" dirty="0"/>
              <a:t>      &lt;div class="logo"&gt;</a:t>
            </a:r>
          </a:p>
          <a:p>
            <a:pPr marL="0" indent="0">
              <a:buNone/>
            </a:pPr>
            <a:r>
              <a:rPr lang="en-US" altLang="ko-KR" sz="1100" dirty="0"/>
              <a:t>        &lt;span&gt;&lt;a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="index.html"&gt;</a:t>
            </a:r>
            <a:r>
              <a:rPr lang="en-US" altLang="ko-KR" sz="1100" dirty="0" err="1"/>
              <a:t>HyeJung</a:t>
            </a:r>
            <a:r>
              <a:rPr lang="en-US" altLang="ko-KR" sz="1100" dirty="0"/>
              <a:t>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&lt;/div&gt;</a:t>
            </a:r>
          </a:p>
          <a:p>
            <a:pPr marL="0" indent="0">
              <a:buNone/>
            </a:pPr>
            <a:r>
              <a:rPr lang="en-US" altLang="ko-KR" sz="1100" dirty="0"/>
              <a:t>    &lt;/header&gt;</a:t>
            </a:r>
          </a:p>
          <a:p>
            <a:pPr marL="0" indent="0">
              <a:buNone/>
            </a:pPr>
            <a:r>
              <a:rPr lang="en-US" altLang="ko-KR" sz="1100" dirty="0"/>
              <a:t>    &lt;div class="join"&gt;</a:t>
            </a:r>
          </a:p>
          <a:p>
            <a:pPr marL="0" indent="0">
              <a:buNone/>
            </a:pPr>
            <a:r>
              <a:rPr lang="en-US" altLang="ko-KR" sz="1100" dirty="0"/>
              <a:t>      &lt;form action="</a:t>
            </a:r>
            <a:r>
              <a:rPr lang="en-US" altLang="ko-KR" sz="1100" dirty="0" err="1"/>
              <a:t>jsp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join.jsp</a:t>
            </a:r>
            <a:r>
              <a:rPr lang="en-US" altLang="ko-KR" sz="1100" dirty="0"/>
              <a:t>" method="post"&gt;</a:t>
            </a:r>
          </a:p>
          <a:p>
            <a:pPr marL="0" indent="0">
              <a:buNone/>
            </a:pPr>
            <a:r>
              <a:rPr lang="en-US" altLang="ko-KR" sz="1100" dirty="0"/>
              <a:t>        &lt;div class="</a:t>
            </a:r>
            <a:r>
              <a:rPr lang="en-US" altLang="ko-KR" sz="1100" dirty="0" err="1"/>
              <a:t>join_idpw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class="id"&gt;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아이디</a:t>
            </a:r>
            <a:r>
              <a:rPr lang="en-US" altLang="ko-KR" sz="1100" dirty="0"/>
              <a:t>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&lt;input id="</a:t>
            </a:r>
            <a:r>
              <a:rPr lang="en-US" altLang="ko-KR" sz="1100" dirty="0" err="1"/>
              <a:t>id_input</a:t>
            </a:r>
            <a:r>
              <a:rPr lang="en-US" altLang="ko-KR" sz="1100" dirty="0"/>
              <a:t>" type="text" name="id" autocomplete="off" autofocus&gt;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id="</a:t>
            </a:r>
            <a:r>
              <a:rPr lang="en-US" altLang="ko-KR" sz="1100" dirty="0" err="1"/>
              <a:t>checkId</a:t>
            </a:r>
            <a:r>
              <a:rPr lang="en-US" altLang="ko-KR" sz="1100" dirty="0"/>
              <a:t>"&gt;&lt;/span&gt;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&lt;span class="error"&gt;</a:t>
            </a:r>
            <a:r>
              <a:rPr lang="ko-KR" altLang="en-US" sz="1100" dirty="0"/>
              <a:t>필수 정보입니다</a:t>
            </a:r>
            <a:r>
              <a:rPr lang="en-US" altLang="ko-KR" sz="1100" dirty="0"/>
              <a:t>.&lt;/span&gt;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class="pw"&gt;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비밀번호</a:t>
            </a:r>
            <a:r>
              <a:rPr lang="en-US" altLang="ko-KR" sz="1100" dirty="0"/>
              <a:t>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&lt;input id="</a:t>
            </a:r>
            <a:r>
              <a:rPr lang="en-US" altLang="ko-KR" sz="1100" dirty="0" err="1"/>
              <a:t>pw_input</a:t>
            </a:r>
            <a:r>
              <a:rPr lang="en-US" altLang="ko-KR" sz="1100" dirty="0"/>
              <a:t>" type="password" name="passwd"&gt;</a:t>
            </a:r>
          </a:p>
          <a:p>
            <a:pPr marL="0" indent="0">
              <a:buNone/>
            </a:pPr>
            <a:r>
              <a:rPr lang="en-US" altLang="ko-KR" sz="1100" dirty="0"/>
              <a:t>            &lt;!-- 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class="far fa-eye"&gt;&lt;/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 --&gt;</a:t>
            </a:r>
          </a:p>
          <a:p>
            <a:pPr marL="0" indent="0">
              <a:buNone/>
            </a:pPr>
            <a:r>
              <a:rPr lang="en-US" altLang="ko-KR" sz="1100" dirty="0"/>
              <a:t>            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class="far fa-eye-slash"&gt;&lt;/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&lt;span class="error"&gt;</a:t>
            </a:r>
            <a:r>
              <a:rPr lang="ko-KR" altLang="en-US" sz="1100" dirty="0"/>
              <a:t>필수 정보입니다</a:t>
            </a:r>
            <a:r>
              <a:rPr lang="en-US" altLang="ko-KR" sz="1100" dirty="0"/>
              <a:t>.&lt;/span&gt;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</a:t>
            </a:r>
            <a:r>
              <a:rPr lang="en-US" altLang="ko-KR" sz="1100" dirty="0" err="1"/>
              <a:t>pw_check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비밀번호 확인</a:t>
            </a:r>
            <a:r>
              <a:rPr lang="en-US" altLang="ko-KR" sz="1100" dirty="0"/>
              <a:t>&lt;/span&gt;</a:t>
            </a:r>
          </a:p>
        </p:txBody>
      </p:sp>
    </p:spTree>
    <p:extLst>
      <p:ext uri="{BB962C8B-B14F-4D97-AF65-F5344CB8AC3E}">
        <p14:creationId xmlns:p14="http://schemas.microsoft.com/office/powerpoint/2010/main" val="3263738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211" y="1071154"/>
            <a:ext cx="8656320" cy="53296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</a:rPr>
              <a:t>join.html(2)</a:t>
            </a:r>
          </a:p>
          <a:p>
            <a:pPr marL="0" indent="0">
              <a:buNone/>
            </a:pPr>
            <a:r>
              <a:rPr lang="en-US" altLang="ko-KR" sz="1100" dirty="0"/>
              <a:t> &lt;script defer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js</a:t>
            </a:r>
            <a:r>
              <a:rPr lang="en-US" altLang="ko-KR" sz="1100" dirty="0"/>
              <a:t>/join.js"&gt;&lt;/script&gt;</a:t>
            </a:r>
          </a:p>
          <a:p>
            <a:pPr marL="0" indent="0">
              <a:buNone/>
            </a:pPr>
            <a:r>
              <a:rPr lang="en-US" altLang="ko-KR" sz="1100" dirty="0"/>
              <a:t>&lt;/head&gt;</a:t>
            </a:r>
          </a:p>
          <a:p>
            <a:pPr marL="0" indent="0">
              <a:buNone/>
            </a:pPr>
            <a:r>
              <a:rPr lang="en-US" altLang="ko-KR" sz="1100" dirty="0"/>
              <a:t>&lt;body&gt;</a:t>
            </a:r>
          </a:p>
          <a:p>
            <a:pPr marL="0" indent="0">
              <a:buNone/>
            </a:pPr>
            <a:r>
              <a:rPr lang="en-US" altLang="ko-KR" sz="1100" dirty="0"/>
              <a:t>  &lt;div class="container"&gt;</a:t>
            </a:r>
          </a:p>
          <a:p>
            <a:pPr marL="0" indent="0">
              <a:buNone/>
            </a:pPr>
            <a:r>
              <a:rPr lang="en-US" altLang="ko-KR" sz="1100" dirty="0"/>
              <a:t>    &lt;header&gt;</a:t>
            </a:r>
          </a:p>
          <a:p>
            <a:pPr marL="0" indent="0">
              <a:buNone/>
            </a:pPr>
            <a:r>
              <a:rPr lang="en-US" altLang="ko-KR" sz="1100" dirty="0"/>
              <a:t>      &lt;div class="logo"&gt;</a:t>
            </a:r>
          </a:p>
          <a:p>
            <a:pPr marL="0" indent="0">
              <a:buNone/>
            </a:pPr>
            <a:r>
              <a:rPr lang="en-US" altLang="ko-KR" sz="1100" dirty="0"/>
              <a:t>        &lt;span&gt;&lt;a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="index.html"&gt;</a:t>
            </a:r>
            <a:r>
              <a:rPr lang="en-US" altLang="ko-KR" sz="1100" dirty="0" err="1"/>
              <a:t>HyeJung</a:t>
            </a:r>
            <a:r>
              <a:rPr lang="en-US" altLang="ko-KR" sz="1100" dirty="0"/>
              <a:t>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&lt;/div&gt;</a:t>
            </a:r>
          </a:p>
          <a:p>
            <a:pPr marL="0" indent="0">
              <a:buNone/>
            </a:pPr>
            <a:r>
              <a:rPr lang="en-US" altLang="ko-KR" sz="1100" dirty="0"/>
              <a:t>    &lt;/header&gt;</a:t>
            </a:r>
          </a:p>
          <a:p>
            <a:pPr marL="0" indent="0">
              <a:buNone/>
            </a:pPr>
            <a:r>
              <a:rPr lang="en-US" altLang="ko-KR" sz="1100" dirty="0"/>
              <a:t>    &lt;div class="join"&gt;</a:t>
            </a:r>
          </a:p>
          <a:p>
            <a:pPr marL="0" indent="0">
              <a:buNone/>
            </a:pPr>
            <a:r>
              <a:rPr lang="en-US" altLang="ko-KR" sz="1100" dirty="0"/>
              <a:t>      &lt;form action="</a:t>
            </a:r>
            <a:r>
              <a:rPr lang="en-US" altLang="ko-KR" sz="1100" dirty="0" err="1"/>
              <a:t>jsp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join.jsp</a:t>
            </a:r>
            <a:r>
              <a:rPr lang="en-US" altLang="ko-KR" sz="1100" dirty="0"/>
              <a:t>" method="post"&gt;</a:t>
            </a:r>
          </a:p>
          <a:p>
            <a:pPr marL="0" indent="0">
              <a:buNone/>
            </a:pPr>
            <a:r>
              <a:rPr lang="en-US" altLang="ko-KR" sz="1100" dirty="0"/>
              <a:t>        &lt;div class="</a:t>
            </a:r>
            <a:r>
              <a:rPr lang="en-US" altLang="ko-KR" sz="1100" dirty="0" err="1"/>
              <a:t>join_idpw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class="id"&gt;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아이디</a:t>
            </a:r>
            <a:r>
              <a:rPr lang="en-US" altLang="ko-KR" sz="1100" dirty="0"/>
              <a:t>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&lt;input id="</a:t>
            </a:r>
            <a:r>
              <a:rPr lang="en-US" altLang="ko-KR" sz="1100" dirty="0" err="1"/>
              <a:t>id_input</a:t>
            </a:r>
            <a:r>
              <a:rPr lang="en-US" altLang="ko-KR" sz="1100" dirty="0"/>
              <a:t>" type="text" name="id" autocomplete="off" autofocus&gt;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id="</a:t>
            </a:r>
            <a:r>
              <a:rPr lang="en-US" altLang="ko-KR" sz="1100" dirty="0" err="1"/>
              <a:t>checkId</a:t>
            </a:r>
            <a:r>
              <a:rPr lang="en-US" altLang="ko-KR" sz="1100" dirty="0"/>
              <a:t>"&gt;&lt;/span&gt;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&lt;span class="error"&gt;</a:t>
            </a:r>
            <a:r>
              <a:rPr lang="ko-KR" altLang="en-US" sz="1100" dirty="0"/>
              <a:t>필수 정보입니다</a:t>
            </a:r>
            <a:r>
              <a:rPr lang="en-US" altLang="ko-KR" sz="1100" dirty="0"/>
              <a:t>.&lt;/span&gt;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class="pw"&gt;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비밀번호</a:t>
            </a:r>
            <a:r>
              <a:rPr lang="en-US" altLang="ko-KR" sz="1100" dirty="0"/>
              <a:t>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&lt;input id="</a:t>
            </a:r>
            <a:r>
              <a:rPr lang="en-US" altLang="ko-KR" sz="1100" dirty="0" err="1"/>
              <a:t>pw_input</a:t>
            </a:r>
            <a:r>
              <a:rPr lang="en-US" altLang="ko-KR" sz="1100" dirty="0"/>
              <a:t>" type="password" name="passwd"&gt;</a:t>
            </a:r>
          </a:p>
          <a:p>
            <a:pPr marL="0" indent="0">
              <a:buNone/>
            </a:pPr>
            <a:r>
              <a:rPr lang="en-US" altLang="ko-KR" sz="1100" dirty="0"/>
              <a:t>            &lt;!-- 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class="far fa-eye"&gt;&lt;/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 --&gt;</a:t>
            </a:r>
          </a:p>
          <a:p>
            <a:pPr marL="0" indent="0">
              <a:buNone/>
            </a:pPr>
            <a:r>
              <a:rPr lang="en-US" altLang="ko-KR" sz="1100" dirty="0"/>
              <a:t>            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class="far fa-eye-slash"&gt;&lt;/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&lt;span class="error"&gt;</a:t>
            </a:r>
            <a:r>
              <a:rPr lang="ko-KR" altLang="en-US" sz="1100" dirty="0"/>
              <a:t>필수 정보입니다</a:t>
            </a:r>
            <a:r>
              <a:rPr lang="en-US" altLang="ko-KR" sz="1100" dirty="0"/>
              <a:t>.&lt;/span&gt;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</a:t>
            </a:r>
            <a:r>
              <a:rPr lang="en-US" altLang="ko-KR" sz="1100" dirty="0" err="1"/>
              <a:t>pw_check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비밀번호 확인</a:t>
            </a:r>
            <a:r>
              <a:rPr lang="en-US" altLang="ko-KR" sz="1100" dirty="0"/>
              <a:t>&lt;/span&gt;</a:t>
            </a:r>
          </a:p>
        </p:txBody>
      </p:sp>
    </p:spTree>
    <p:extLst>
      <p:ext uri="{BB962C8B-B14F-4D97-AF65-F5344CB8AC3E}">
        <p14:creationId xmlns:p14="http://schemas.microsoft.com/office/powerpoint/2010/main" val="252011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211" y="1071154"/>
            <a:ext cx="8656320" cy="53296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</a:rPr>
              <a:t>join.html(2)</a:t>
            </a:r>
          </a:p>
          <a:p>
            <a:pPr marL="0" indent="0">
              <a:buNone/>
            </a:pPr>
            <a:r>
              <a:rPr lang="en-US" altLang="ko-KR" sz="1100" dirty="0"/>
              <a:t> &lt;script defer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js</a:t>
            </a:r>
            <a:r>
              <a:rPr lang="en-US" altLang="ko-KR" sz="1100" dirty="0"/>
              <a:t>/join.js"&gt;&lt;/script&gt;</a:t>
            </a:r>
          </a:p>
          <a:p>
            <a:pPr marL="0" indent="0">
              <a:buNone/>
            </a:pPr>
            <a:r>
              <a:rPr lang="en-US" altLang="ko-KR" sz="1100" dirty="0"/>
              <a:t>&lt;/head&gt;</a:t>
            </a:r>
          </a:p>
          <a:p>
            <a:pPr marL="0" indent="0">
              <a:buNone/>
            </a:pPr>
            <a:r>
              <a:rPr lang="en-US" altLang="ko-KR" sz="1100" dirty="0"/>
              <a:t>&lt;body&gt;</a:t>
            </a:r>
          </a:p>
          <a:p>
            <a:pPr marL="0" indent="0">
              <a:buNone/>
            </a:pPr>
            <a:r>
              <a:rPr lang="en-US" altLang="ko-KR" sz="1100" dirty="0"/>
              <a:t>  &lt;div class="container"&gt;</a:t>
            </a:r>
          </a:p>
          <a:p>
            <a:pPr marL="0" indent="0">
              <a:buNone/>
            </a:pPr>
            <a:r>
              <a:rPr lang="en-US" altLang="ko-KR" sz="1100" dirty="0"/>
              <a:t>    &lt;header&gt;</a:t>
            </a:r>
          </a:p>
          <a:p>
            <a:pPr marL="0" indent="0">
              <a:buNone/>
            </a:pPr>
            <a:r>
              <a:rPr lang="en-US" altLang="ko-KR" sz="1100" dirty="0"/>
              <a:t>      &lt;div class="logo"&gt;</a:t>
            </a:r>
          </a:p>
          <a:p>
            <a:pPr marL="0" indent="0">
              <a:buNone/>
            </a:pPr>
            <a:r>
              <a:rPr lang="en-US" altLang="ko-KR" sz="1100" dirty="0"/>
              <a:t>        &lt;span&gt;&lt;a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="index.html"&gt;</a:t>
            </a:r>
            <a:r>
              <a:rPr lang="en-US" altLang="ko-KR" sz="1100" dirty="0" err="1"/>
              <a:t>HyeJung</a:t>
            </a:r>
            <a:r>
              <a:rPr lang="en-US" altLang="ko-KR" sz="1100" dirty="0"/>
              <a:t>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&lt;/div&gt;</a:t>
            </a:r>
          </a:p>
          <a:p>
            <a:pPr marL="0" indent="0">
              <a:buNone/>
            </a:pPr>
            <a:r>
              <a:rPr lang="en-US" altLang="ko-KR" sz="1100" dirty="0"/>
              <a:t>    &lt;/header&gt;</a:t>
            </a:r>
          </a:p>
          <a:p>
            <a:pPr marL="0" indent="0">
              <a:buNone/>
            </a:pPr>
            <a:r>
              <a:rPr lang="en-US" altLang="ko-KR" sz="1100" dirty="0"/>
              <a:t>    &lt;div class="join"&gt;</a:t>
            </a:r>
          </a:p>
          <a:p>
            <a:pPr marL="0" indent="0">
              <a:buNone/>
            </a:pPr>
            <a:r>
              <a:rPr lang="en-US" altLang="ko-KR" sz="1100" dirty="0"/>
              <a:t>      &lt;form action="</a:t>
            </a:r>
            <a:r>
              <a:rPr lang="en-US" altLang="ko-KR" sz="1100" dirty="0" err="1"/>
              <a:t>jsp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join.jsp</a:t>
            </a:r>
            <a:r>
              <a:rPr lang="en-US" altLang="ko-KR" sz="1100" dirty="0"/>
              <a:t>" method="post"&gt;</a:t>
            </a:r>
          </a:p>
          <a:p>
            <a:pPr marL="0" indent="0">
              <a:buNone/>
            </a:pPr>
            <a:r>
              <a:rPr lang="en-US" altLang="ko-KR" sz="1100" dirty="0"/>
              <a:t>        &lt;div class="</a:t>
            </a:r>
            <a:r>
              <a:rPr lang="en-US" altLang="ko-KR" sz="1100" dirty="0" err="1"/>
              <a:t>join_idpw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class="id"&gt;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아이디</a:t>
            </a:r>
            <a:r>
              <a:rPr lang="en-US" altLang="ko-KR" sz="1100" dirty="0"/>
              <a:t>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&lt;input id="</a:t>
            </a:r>
            <a:r>
              <a:rPr lang="en-US" altLang="ko-KR" sz="1100" dirty="0" err="1"/>
              <a:t>id_input</a:t>
            </a:r>
            <a:r>
              <a:rPr lang="en-US" altLang="ko-KR" sz="1100" dirty="0"/>
              <a:t>" type="text" name="id" autocomplete="off" autofocus&gt;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id="</a:t>
            </a:r>
            <a:r>
              <a:rPr lang="en-US" altLang="ko-KR" sz="1100" dirty="0" err="1"/>
              <a:t>checkId</a:t>
            </a:r>
            <a:r>
              <a:rPr lang="en-US" altLang="ko-KR" sz="1100" dirty="0"/>
              <a:t>"&gt;&lt;/span&gt;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&lt;span class="error"&gt;</a:t>
            </a:r>
            <a:r>
              <a:rPr lang="ko-KR" altLang="en-US" sz="1100" dirty="0"/>
              <a:t>필수 정보입니다</a:t>
            </a:r>
            <a:r>
              <a:rPr lang="en-US" altLang="ko-KR" sz="1100" dirty="0"/>
              <a:t>.&lt;/span&gt;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class="pw"&gt;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비밀번호</a:t>
            </a:r>
            <a:r>
              <a:rPr lang="en-US" altLang="ko-KR" sz="1100" dirty="0"/>
              <a:t>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&lt;input id="</a:t>
            </a:r>
            <a:r>
              <a:rPr lang="en-US" altLang="ko-KR" sz="1100" dirty="0" err="1"/>
              <a:t>pw_input</a:t>
            </a:r>
            <a:r>
              <a:rPr lang="en-US" altLang="ko-KR" sz="1100" dirty="0"/>
              <a:t>" type="password" name="passwd"&gt;</a:t>
            </a:r>
          </a:p>
          <a:p>
            <a:pPr marL="0" indent="0">
              <a:buNone/>
            </a:pPr>
            <a:r>
              <a:rPr lang="en-US" altLang="ko-KR" sz="1100" dirty="0"/>
              <a:t>            &lt;!-- 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class="far fa-eye"&gt;&lt;/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 --&gt;</a:t>
            </a:r>
          </a:p>
          <a:p>
            <a:pPr marL="0" indent="0">
              <a:buNone/>
            </a:pPr>
            <a:r>
              <a:rPr lang="en-US" altLang="ko-KR" sz="1100" dirty="0"/>
              <a:t>            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class="far fa-eye-slash"&gt;&lt;/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&lt;span class="error"&gt;</a:t>
            </a:r>
            <a:r>
              <a:rPr lang="ko-KR" altLang="en-US" sz="1100" dirty="0"/>
              <a:t>필수 정보입니다</a:t>
            </a:r>
            <a:r>
              <a:rPr lang="en-US" altLang="ko-KR" sz="1100" dirty="0"/>
              <a:t>.&lt;/span&gt;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</a:t>
            </a:r>
            <a:r>
              <a:rPr lang="en-US" altLang="ko-KR" sz="1100" dirty="0" err="1"/>
              <a:t>pw_check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비밀번호 확인</a:t>
            </a:r>
            <a:r>
              <a:rPr lang="en-US" altLang="ko-KR" sz="1100" dirty="0"/>
              <a:t>&lt;/span&gt;</a:t>
            </a:r>
          </a:p>
        </p:txBody>
      </p:sp>
    </p:spTree>
    <p:extLst>
      <p:ext uri="{BB962C8B-B14F-4D97-AF65-F5344CB8AC3E}">
        <p14:creationId xmlns:p14="http://schemas.microsoft.com/office/powerpoint/2010/main" val="73018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211" y="1071154"/>
            <a:ext cx="8656320" cy="53296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</a:rPr>
              <a:t>join.html(2)</a:t>
            </a:r>
          </a:p>
          <a:p>
            <a:pPr marL="0" indent="0">
              <a:buNone/>
            </a:pPr>
            <a:r>
              <a:rPr lang="en-US" altLang="ko-KR" sz="1100" dirty="0"/>
              <a:t> &lt;script defer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js</a:t>
            </a:r>
            <a:r>
              <a:rPr lang="en-US" altLang="ko-KR" sz="1100" dirty="0"/>
              <a:t>/join.js"&gt;&lt;/script&gt;</a:t>
            </a:r>
          </a:p>
          <a:p>
            <a:pPr marL="0" indent="0">
              <a:buNone/>
            </a:pPr>
            <a:r>
              <a:rPr lang="en-US" altLang="ko-KR" sz="1100" dirty="0"/>
              <a:t>&lt;/head&gt;</a:t>
            </a:r>
          </a:p>
          <a:p>
            <a:pPr marL="0" indent="0">
              <a:buNone/>
            </a:pPr>
            <a:r>
              <a:rPr lang="en-US" altLang="ko-KR" sz="1100" dirty="0"/>
              <a:t>&lt;body&gt;</a:t>
            </a:r>
          </a:p>
          <a:p>
            <a:pPr marL="0" indent="0">
              <a:buNone/>
            </a:pPr>
            <a:r>
              <a:rPr lang="en-US" altLang="ko-KR" sz="1100" dirty="0"/>
              <a:t>  &lt;div class="container"&gt;</a:t>
            </a:r>
          </a:p>
          <a:p>
            <a:pPr marL="0" indent="0">
              <a:buNone/>
            </a:pPr>
            <a:r>
              <a:rPr lang="en-US" altLang="ko-KR" sz="1100" dirty="0"/>
              <a:t>    &lt;header&gt;</a:t>
            </a:r>
          </a:p>
          <a:p>
            <a:pPr marL="0" indent="0">
              <a:buNone/>
            </a:pPr>
            <a:r>
              <a:rPr lang="en-US" altLang="ko-KR" sz="1100" dirty="0"/>
              <a:t>      &lt;div class="logo"&gt;</a:t>
            </a:r>
          </a:p>
          <a:p>
            <a:pPr marL="0" indent="0">
              <a:buNone/>
            </a:pPr>
            <a:r>
              <a:rPr lang="en-US" altLang="ko-KR" sz="1100" dirty="0"/>
              <a:t>        &lt;span&gt;&lt;a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="index.html"&gt;</a:t>
            </a:r>
            <a:r>
              <a:rPr lang="en-US" altLang="ko-KR" sz="1100" dirty="0" err="1"/>
              <a:t>HyeJung</a:t>
            </a:r>
            <a:r>
              <a:rPr lang="en-US" altLang="ko-KR" sz="1100" dirty="0"/>
              <a:t>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&lt;/div&gt;</a:t>
            </a:r>
          </a:p>
          <a:p>
            <a:pPr marL="0" indent="0">
              <a:buNone/>
            </a:pPr>
            <a:r>
              <a:rPr lang="en-US" altLang="ko-KR" sz="1100" dirty="0"/>
              <a:t>    &lt;/header&gt;</a:t>
            </a:r>
          </a:p>
          <a:p>
            <a:pPr marL="0" indent="0">
              <a:buNone/>
            </a:pPr>
            <a:r>
              <a:rPr lang="en-US" altLang="ko-KR" sz="1100" dirty="0"/>
              <a:t>    &lt;div class="join"&gt;</a:t>
            </a:r>
          </a:p>
          <a:p>
            <a:pPr marL="0" indent="0">
              <a:buNone/>
            </a:pPr>
            <a:r>
              <a:rPr lang="en-US" altLang="ko-KR" sz="1100" dirty="0"/>
              <a:t>      &lt;form action="</a:t>
            </a:r>
            <a:r>
              <a:rPr lang="en-US" altLang="ko-KR" sz="1100" dirty="0" err="1"/>
              <a:t>jsp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join.jsp</a:t>
            </a:r>
            <a:r>
              <a:rPr lang="en-US" altLang="ko-KR" sz="1100" dirty="0"/>
              <a:t>" method="post"&gt;</a:t>
            </a:r>
          </a:p>
          <a:p>
            <a:pPr marL="0" indent="0">
              <a:buNone/>
            </a:pPr>
            <a:r>
              <a:rPr lang="en-US" altLang="ko-KR" sz="1100" dirty="0"/>
              <a:t>        &lt;div class="</a:t>
            </a:r>
            <a:r>
              <a:rPr lang="en-US" altLang="ko-KR" sz="1100" dirty="0" err="1"/>
              <a:t>join_idpw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class="id"&gt;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아이디</a:t>
            </a:r>
            <a:r>
              <a:rPr lang="en-US" altLang="ko-KR" sz="1100" dirty="0"/>
              <a:t>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&lt;input id="</a:t>
            </a:r>
            <a:r>
              <a:rPr lang="en-US" altLang="ko-KR" sz="1100" dirty="0" err="1"/>
              <a:t>id_input</a:t>
            </a:r>
            <a:r>
              <a:rPr lang="en-US" altLang="ko-KR" sz="1100" dirty="0"/>
              <a:t>" type="text" name="id" autocomplete="off" autofocus&gt;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id="</a:t>
            </a:r>
            <a:r>
              <a:rPr lang="en-US" altLang="ko-KR" sz="1100" dirty="0" err="1"/>
              <a:t>checkId</a:t>
            </a:r>
            <a:r>
              <a:rPr lang="en-US" altLang="ko-KR" sz="1100" dirty="0"/>
              <a:t>"&gt;&lt;/span&gt;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&lt;span class="error"&gt;</a:t>
            </a:r>
            <a:r>
              <a:rPr lang="ko-KR" altLang="en-US" sz="1100" dirty="0"/>
              <a:t>필수 정보입니다</a:t>
            </a:r>
            <a:r>
              <a:rPr lang="en-US" altLang="ko-KR" sz="1100" dirty="0"/>
              <a:t>.&lt;/span&gt;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class="pw"&gt;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비밀번호</a:t>
            </a:r>
            <a:r>
              <a:rPr lang="en-US" altLang="ko-KR" sz="1100" dirty="0"/>
              <a:t>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&lt;input id="</a:t>
            </a:r>
            <a:r>
              <a:rPr lang="en-US" altLang="ko-KR" sz="1100" dirty="0" err="1"/>
              <a:t>pw_input</a:t>
            </a:r>
            <a:r>
              <a:rPr lang="en-US" altLang="ko-KR" sz="1100" dirty="0"/>
              <a:t>" type="password" name="passwd"&gt;</a:t>
            </a:r>
          </a:p>
          <a:p>
            <a:pPr marL="0" indent="0">
              <a:buNone/>
            </a:pPr>
            <a:r>
              <a:rPr lang="en-US" altLang="ko-KR" sz="1100" dirty="0"/>
              <a:t>            &lt;!-- 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class="far fa-eye"&gt;&lt;/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 --&gt;</a:t>
            </a:r>
          </a:p>
          <a:p>
            <a:pPr marL="0" indent="0">
              <a:buNone/>
            </a:pPr>
            <a:r>
              <a:rPr lang="en-US" altLang="ko-KR" sz="1100" dirty="0"/>
              <a:t>            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class="far fa-eye-slash"&gt;&lt;/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&lt;span class="error"&gt;</a:t>
            </a:r>
            <a:r>
              <a:rPr lang="ko-KR" altLang="en-US" sz="1100" dirty="0"/>
              <a:t>필수 정보입니다</a:t>
            </a:r>
            <a:r>
              <a:rPr lang="en-US" altLang="ko-KR" sz="1100" dirty="0"/>
              <a:t>.&lt;/span&gt;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</a:t>
            </a:r>
            <a:r>
              <a:rPr lang="en-US" altLang="ko-KR" sz="1100" dirty="0" err="1"/>
              <a:t>pw_check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&lt;span class="text"&gt;</a:t>
            </a:r>
            <a:r>
              <a:rPr lang="ko-KR" altLang="en-US" sz="1100" dirty="0"/>
              <a:t>비밀번호 확인</a:t>
            </a:r>
            <a:r>
              <a:rPr lang="en-US" altLang="ko-KR" sz="1100" dirty="0"/>
              <a:t>&lt;/span&gt;</a:t>
            </a:r>
          </a:p>
        </p:txBody>
      </p:sp>
    </p:spTree>
    <p:extLst>
      <p:ext uri="{BB962C8B-B14F-4D97-AF65-F5344CB8AC3E}">
        <p14:creationId xmlns:p14="http://schemas.microsoft.com/office/powerpoint/2010/main" val="4285367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예제</a:t>
            </a:r>
            <a:r>
              <a:rPr lang="en-US" altLang="ko-KR" dirty="0"/>
              <a:t>1(1)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62389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#</a:t>
            </a:r>
            <a:r>
              <a:rPr lang="ko-KR" altLang="en-US" sz="1400" dirty="0"/>
              <a:t>요인분석</a:t>
            </a:r>
            <a:endParaRPr lang="en-US" altLang="ko-KR" sz="1400" dirty="0"/>
          </a:p>
          <a:p>
            <a:pPr algn="l"/>
            <a:r>
              <a:rPr lang="en-US" altLang="ko-KR" sz="1400" dirty="0" err="1"/>
              <a:t>rm</a:t>
            </a:r>
            <a:r>
              <a:rPr lang="en-US" altLang="ko-KR" sz="1400" dirty="0"/>
              <a:t>(list=ls(all=TRUE))</a:t>
            </a:r>
          </a:p>
          <a:p>
            <a:pPr algn="l"/>
            <a:r>
              <a:rPr lang="en-US" altLang="ko-KR" sz="1400" dirty="0"/>
              <a:t>Data1 = </a:t>
            </a:r>
            <a:r>
              <a:rPr lang="en-US" altLang="ko-KR" sz="1400" dirty="0" err="1"/>
              <a:t>read.delim</a:t>
            </a:r>
            <a:r>
              <a:rPr lang="en-US" altLang="ko-KR" sz="1400" dirty="0"/>
              <a:t>("/home/</a:t>
            </a:r>
            <a:r>
              <a:rPr lang="en-US" altLang="ko-KR" sz="1400" dirty="0" err="1"/>
              <a:t>kdhongx</a:t>
            </a:r>
            <a:r>
              <a:rPr lang="en-US" altLang="ko-KR" sz="1400" dirty="0"/>
              <a:t>/</a:t>
            </a:r>
            <a:r>
              <a:rPr lang="en-US" altLang="ko-KR" sz="1400" dirty="0" err="1"/>
              <a:t>rdata</a:t>
            </a:r>
            <a:r>
              <a:rPr lang="en-US" altLang="ko-KR" sz="1400" dirty="0"/>
              <a:t>/Data1.txt", header=T)</a:t>
            </a:r>
          </a:p>
          <a:p>
            <a:pPr algn="l"/>
            <a:r>
              <a:rPr lang="en-US" altLang="ko-KR" sz="1400" dirty="0"/>
              <a:t>tset1 = subset(Data1, select=c("Q1","Q2","Q3","Q4","Q5","Q6","Q7","Q8","Q9","Q10","Q11","Q12","Q13","Q14","Q15","Q16","Q17","Q18","Q19","Q20"))</a:t>
            </a:r>
          </a:p>
          <a:p>
            <a:pPr algn="l"/>
            <a:r>
              <a:rPr lang="en-US" altLang="ko-KR" sz="1400" dirty="0"/>
              <a:t>fa.out1 = </a:t>
            </a:r>
            <a:r>
              <a:rPr lang="en-US" altLang="ko-KR" sz="1400" dirty="0" err="1"/>
              <a:t>factanal</a:t>
            </a:r>
            <a:r>
              <a:rPr lang="en-US" altLang="ko-KR" sz="1400" dirty="0"/>
              <a:t>(tset1,</a:t>
            </a:r>
            <a:r>
              <a:rPr lang="en-US" altLang="ko-KR" sz="1400" b="1" dirty="0">
                <a:solidFill>
                  <a:srgbClr val="FF0000"/>
                </a:solidFill>
              </a:rPr>
              <a:t> factors=4</a:t>
            </a:r>
            <a:r>
              <a:rPr lang="en-US" altLang="ko-KR" sz="1400" dirty="0"/>
              <a:t>, rotation="</a:t>
            </a:r>
            <a:r>
              <a:rPr lang="en-US" altLang="ko-KR" sz="1400" dirty="0" err="1"/>
              <a:t>promax</a:t>
            </a:r>
            <a:r>
              <a:rPr lang="en-US" altLang="ko-KR" sz="1400" dirty="0"/>
              <a:t>")  # </a:t>
            </a:r>
            <a:r>
              <a:rPr lang="ko-KR" altLang="en-US" sz="1400" dirty="0" err="1"/>
              <a:t>요인수를</a:t>
            </a:r>
            <a:r>
              <a:rPr lang="ko-KR" altLang="en-US" sz="1400" dirty="0"/>
              <a:t> 지정하지 않으면 자동으로 수행</a:t>
            </a:r>
            <a:endParaRPr lang="en-US" altLang="ko-KR" sz="1400" dirty="0"/>
          </a:p>
          <a:p>
            <a:pPr algn="l"/>
            <a:r>
              <a:rPr lang="en-US" altLang="ko-KR" sz="1400" dirty="0"/>
              <a:t>print(fa.out1, cutoff=0.2, sort=TRUE)</a:t>
            </a:r>
          </a:p>
          <a:p>
            <a:pPr algn="l"/>
            <a:r>
              <a:rPr lang="en-US" altLang="ko-KR" sz="1400" dirty="0"/>
              <a:t>#</a:t>
            </a:r>
            <a:r>
              <a:rPr lang="ko-KR" altLang="en-US" sz="1400" dirty="0"/>
              <a:t>신뢰성 분석</a:t>
            </a:r>
            <a:endParaRPr lang="en-US" altLang="ko-KR" sz="1400" dirty="0"/>
          </a:p>
          <a:p>
            <a:pPr algn="l"/>
            <a:r>
              <a:rPr lang="en-US" altLang="ko-KR" sz="1400" dirty="0"/>
              <a:t>library(psych)</a:t>
            </a:r>
          </a:p>
          <a:p>
            <a:pPr algn="l"/>
            <a:r>
              <a:rPr lang="en-US" altLang="ko-KR" sz="1400" dirty="0"/>
              <a:t>Qset1 = subset(Data1, select=c("Q6","Q7","Q8","Q9","Q10"))     #Q6,7,8,9,10 </a:t>
            </a:r>
            <a:r>
              <a:rPr lang="ko-KR" altLang="en-US" sz="1400" dirty="0"/>
              <a:t>동일 요인</a:t>
            </a:r>
            <a:endParaRPr lang="en-US" altLang="ko-KR" sz="1400" dirty="0"/>
          </a:p>
          <a:p>
            <a:pPr algn="l"/>
            <a:r>
              <a:rPr lang="en-US" altLang="ko-KR" sz="1400" dirty="0"/>
              <a:t>alpha(Qset1)</a:t>
            </a:r>
          </a:p>
          <a:p>
            <a:pPr algn="l"/>
            <a:r>
              <a:rPr lang="en-US" altLang="ko-KR" sz="1400" dirty="0"/>
              <a:t>Qset2 = subset(Data1, select=c("Q11","Q12","Q13","Q14","Q15")) #Q11,12,13,14,15 </a:t>
            </a:r>
            <a:r>
              <a:rPr lang="ko-KR" altLang="en-US" sz="1400" dirty="0"/>
              <a:t>동일 요인</a:t>
            </a:r>
            <a:endParaRPr lang="en-US" altLang="ko-KR" sz="1400" dirty="0"/>
          </a:p>
          <a:p>
            <a:pPr algn="l"/>
            <a:r>
              <a:rPr lang="en-US" altLang="ko-KR" sz="1400" dirty="0"/>
              <a:t>alpha(Qset2)</a:t>
            </a:r>
          </a:p>
          <a:p>
            <a:pPr algn="l"/>
            <a:r>
              <a:rPr lang="en-US" altLang="ko-KR" sz="1400" dirty="0"/>
              <a:t>#</a:t>
            </a:r>
            <a:r>
              <a:rPr lang="ko-KR" altLang="en-US" sz="1400" dirty="0"/>
              <a:t>요인은 몇 개로</a:t>
            </a:r>
            <a:r>
              <a:rPr lang="en-US" altLang="ko-KR" sz="1400" dirty="0"/>
              <a:t>?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주성분 분석</a:t>
            </a:r>
            <a:r>
              <a:rPr lang="en-US" altLang="ko-KR" sz="1400" dirty="0">
                <a:sym typeface="Wingdings" panose="05000000000000000000" pitchFamily="2" charset="2"/>
              </a:rPr>
              <a:t>  </a:t>
            </a:r>
            <a:r>
              <a:rPr lang="ko-KR" altLang="en-US" sz="1400" dirty="0">
                <a:sym typeface="Wingdings" panose="05000000000000000000" pitchFamily="2" charset="2"/>
              </a:rPr>
              <a:t>상관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en-US" altLang="ko-KR" sz="1400" dirty="0" err="1">
                <a:sym typeface="Wingdings" panose="05000000000000000000" pitchFamily="2" charset="2"/>
              </a:rPr>
              <a:t>cor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sym typeface="Wingdings" panose="05000000000000000000" pitchFamily="2" charset="2"/>
              </a:rPr>
              <a:t>계수의 </a:t>
            </a:r>
            <a:r>
              <a:rPr lang="ko-KR" altLang="en-US" sz="1400" dirty="0" err="1">
                <a:sym typeface="Wingdings" panose="05000000000000000000" pitchFamily="2" charset="2"/>
              </a:rPr>
              <a:t>아이겐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sym typeface="Wingdings" panose="05000000000000000000" pitchFamily="2" charset="2"/>
              </a:rPr>
              <a:t>밸류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algn="l"/>
            <a:r>
              <a:rPr lang="en-US" altLang="ko-KR" sz="1400" dirty="0" err="1">
                <a:sym typeface="Wingdings" panose="05000000000000000000" pitchFamily="2" charset="2"/>
              </a:rPr>
              <a:t>ft</a:t>
            </a:r>
            <a:r>
              <a:rPr lang="en-US" altLang="ko-KR" sz="1400" dirty="0">
                <a:sym typeface="Wingdings" panose="05000000000000000000" pitchFamily="2" charset="2"/>
              </a:rPr>
              <a:t> = </a:t>
            </a:r>
            <a:r>
              <a:rPr lang="en-US" altLang="ko-KR" sz="1400" dirty="0" err="1">
                <a:sym typeface="Wingdings" panose="05000000000000000000" pitchFamily="2" charset="2"/>
              </a:rPr>
              <a:t>cor</a:t>
            </a:r>
            <a:r>
              <a:rPr lang="en-US" altLang="ko-KR" sz="1400" dirty="0">
                <a:sym typeface="Wingdings" panose="05000000000000000000" pitchFamily="2" charset="2"/>
              </a:rPr>
              <a:t>(tset1)</a:t>
            </a:r>
          </a:p>
          <a:p>
            <a:pPr algn="l"/>
            <a:r>
              <a:rPr lang="en-US" altLang="ko-KR" sz="1400" dirty="0" err="1">
                <a:sym typeface="Wingdings" panose="05000000000000000000" pitchFamily="2" charset="2"/>
              </a:rPr>
              <a:t>eigen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en-US" altLang="ko-KR" sz="1400" dirty="0" err="1">
                <a:sym typeface="Wingdings" panose="05000000000000000000" pitchFamily="2" charset="2"/>
              </a:rPr>
              <a:t>ft</a:t>
            </a:r>
            <a:r>
              <a:rPr lang="en-US" altLang="ko-KR" sz="1400" dirty="0">
                <a:sym typeface="Wingdings" panose="05000000000000000000" pitchFamily="2" charset="2"/>
              </a:rPr>
              <a:t>)               </a:t>
            </a:r>
          </a:p>
          <a:p>
            <a:pPr algn="l"/>
            <a:r>
              <a:rPr lang="en-US" altLang="ko-KR" sz="1400" dirty="0" err="1">
                <a:sym typeface="Wingdings" panose="05000000000000000000" pitchFamily="2" charset="2"/>
              </a:rPr>
              <a:t>p_cor</a:t>
            </a:r>
            <a:r>
              <a:rPr lang="en-US" altLang="ko-KR" sz="1400" dirty="0">
                <a:sym typeface="Wingdings" panose="05000000000000000000" pitchFamily="2" charset="2"/>
              </a:rPr>
              <a:t> = </a:t>
            </a:r>
            <a:r>
              <a:rPr lang="en-US" altLang="ko-KR" sz="1400" dirty="0" err="1">
                <a:sym typeface="Wingdings" panose="05000000000000000000" pitchFamily="2" charset="2"/>
              </a:rPr>
              <a:t>princomp</a:t>
            </a:r>
            <a:r>
              <a:rPr lang="en-US" altLang="ko-KR" sz="1400" dirty="0">
                <a:sym typeface="Wingdings" panose="05000000000000000000" pitchFamily="2" charset="2"/>
              </a:rPr>
              <a:t>(tset1,cor=TRUE)</a:t>
            </a:r>
          </a:p>
          <a:p>
            <a:pPr algn="l"/>
            <a:r>
              <a:rPr lang="en-US" altLang="ko-KR" sz="1400" dirty="0">
                <a:sym typeface="Wingdings" panose="05000000000000000000" pitchFamily="2" charset="2"/>
              </a:rPr>
              <a:t>summary(</a:t>
            </a:r>
            <a:r>
              <a:rPr lang="en-US" altLang="ko-KR" sz="1400" dirty="0" err="1">
                <a:sym typeface="Wingdings" panose="05000000000000000000" pitchFamily="2" charset="2"/>
              </a:rPr>
              <a:t>p_cor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/>
              <a:t>library(graphics)</a:t>
            </a:r>
          </a:p>
          <a:p>
            <a:pPr algn="l"/>
            <a:r>
              <a:rPr lang="en-US" altLang="ko-KR" sz="1400" dirty="0" err="1"/>
              <a:t>biplot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p_cor</a:t>
            </a:r>
            <a:r>
              <a:rPr lang="en-US" altLang="ko-KR" sz="1400" dirty="0"/>
              <a:t>)</a:t>
            </a:r>
          </a:p>
          <a:p>
            <a:pPr algn="l"/>
            <a:r>
              <a:rPr lang="en-US" altLang="ko-KR" sz="1400" dirty="0" err="1"/>
              <a:t>screeplot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p_cor,npcs</a:t>
            </a:r>
            <a:r>
              <a:rPr lang="en-US" altLang="ko-KR" sz="1400" dirty="0"/>
              <a:t>=2,type="lines")</a:t>
            </a:r>
          </a:p>
          <a:p>
            <a:pPr algn="l"/>
            <a:r>
              <a:rPr lang="en-US" altLang="ko-KR" sz="1400" dirty="0" err="1"/>
              <a:t>screeplot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p_cor,type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lines",main</a:t>
            </a:r>
            <a:r>
              <a:rPr lang="en-US" altLang="ko-KR" sz="1400" dirty="0"/>
              <a:t>="scree plot") #</a:t>
            </a:r>
            <a:r>
              <a:rPr lang="ko-KR" altLang="en-US" sz="1400" dirty="0" err="1"/>
              <a:t>스크리그래프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35050" y="1143000"/>
            <a:ext cx="87854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rgbClr val="FF0000"/>
                </a:solidFill>
              </a:rPr>
              <a:t>소스코드 이름을 쓰세요</a:t>
            </a:r>
            <a:r>
              <a:rPr lang="en-US" altLang="ko-KR" dirty="0">
                <a:solidFill>
                  <a:srgbClr val="FF0000"/>
                </a:solidFill>
              </a:rPr>
              <a:t>(abc.java)(1)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48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예제</a:t>
            </a:r>
            <a:r>
              <a:rPr lang="en-US" altLang="ko-KR" dirty="0"/>
              <a:t>1(2)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050" y="1143000"/>
            <a:ext cx="87854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rgbClr val="FF0000"/>
                </a:solidFill>
              </a:rPr>
              <a:t>화면표시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82089"/>
            <a:ext cx="8229600" cy="4532021"/>
          </a:xfrm>
        </p:spPr>
      </p:pic>
    </p:spTree>
    <p:extLst>
      <p:ext uri="{BB962C8B-B14F-4D97-AF65-F5344CB8AC3E}">
        <p14:creationId xmlns:p14="http://schemas.microsoft.com/office/powerpoint/2010/main" val="82736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4294967295"/>
          </p:nvPr>
        </p:nvSpPr>
        <p:spPr>
          <a:xfrm>
            <a:off x="457200" y="1447800"/>
            <a:ext cx="8219256" cy="480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소스코드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707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211" y="1071154"/>
            <a:ext cx="8656320" cy="53296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</a:rPr>
              <a:t>Index.html(1)</a:t>
            </a:r>
          </a:p>
          <a:p>
            <a:pPr marL="0" indent="0">
              <a:buNone/>
            </a:pPr>
            <a:r>
              <a:rPr lang="en-US" altLang="ko-KR" sz="1100" dirty="0"/>
              <a:t>&lt;!DOCTYPE html&gt;</a:t>
            </a:r>
          </a:p>
          <a:p>
            <a:pPr marL="0" indent="0">
              <a:buNone/>
            </a:pPr>
            <a:r>
              <a:rPr lang="en-US" altLang="ko-KR" sz="1100" dirty="0"/>
              <a:t>&lt;html lang="</a:t>
            </a:r>
            <a:r>
              <a:rPr lang="en-US" altLang="ko-KR" sz="1100" dirty="0" err="1"/>
              <a:t>en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&lt;head&gt;</a:t>
            </a:r>
          </a:p>
          <a:p>
            <a:pPr marL="0" indent="0">
              <a:buNone/>
            </a:pPr>
            <a:r>
              <a:rPr lang="en-US" altLang="ko-KR" sz="1100" dirty="0"/>
              <a:t>  &lt;meta charset="UTF-8"&gt;</a:t>
            </a:r>
          </a:p>
          <a:p>
            <a:pPr marL="0" indent="0">
              <a:buNone/>
            </a:pPr>
            <a:r>
              <a:rPr lang="en-US" altLang="ko-KR" sz="1100" dirty="0"/>
              <a:t>  &lt;meta name="viewport" content="width=device-width, initial-scale=1.0"&gt;</a:t>
            </a:r>
          </a:p>
          <a:p>
            <a:pPr marL="0" indent="0">
              <a:buNone/>
            </a:pPr>
            <a:r>
              <a:rPr lang="en-US" altLang="ko-KR" sz="1100" dirty="0"/>
              <a:t>  &lt;link </a:t>
            </a:r>
            <a:r>
              <a:rPr lang="en-US" altLang="ko-KR" sz="1100" dirty="0" err="1"/>
              <a:t>rel</a:t>
            </a:r>
            <a:r>
              <a:rPr lang="en-US" altLang="ko-KR" sz="1100" dirty="0"/>
              <a:t>="stylesheet"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css</a:t>
            </a:r>
            <a:r>
              <a:rPr lang="en-US" altLang="ko-KR" sz="1100" dirty="0"/>
              <a:t>/style.css"&gt;</a:t>
            </a:r>
          </a:p>
          <a:p>
            <a:pPr marL="0" indent="0">
              <a:buNone/>
            </a:pPr>
            <a:r>
              <a:rPr lang="en-US" altLang="ko-KR" sz="1100" dirty="0"/>
              <a:t>  &lt;link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="https://fonts.googleapis.com/css2?family=</a:t>
            </a:r>
            <a:r>
              <a:rPr lang="en-US" altLang="ko-KR" sz="1100" dirty="0" err="1"/>
              <a:t>Praise&amp;display</a:t>
            </a:r>
            <a:r>
              <a:rPr lang="en-US" altLang="ko-KR" sz="1100" dirty="0"/>
              <a:t>=swap" </a:t>
            </a:r>
            <a:r>
              <a:rPr lang="en-US" altLang="ko-KR" sz="1100" dirty="0" err="1"/>
              <a:t>rel</a:t>
            </a:r>
            <a:r>
              <a:rPr lang="en-US" altLang="ko-KR" sz="1100" dirty="0"/>
              <a:t>="stylesheet"&gt;</a:t>
            </a:r>
          </a:p>
          <a:p>
            <a:pPr marL="0" indent="0">
              <a:buNone/>
            </a:pPr>
            <a:r>
              <a:rPr lang="en-US" altLang="ko-KR" sz="1100" dirty="0"/>
              <a:t>  &lt;link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="https://fonts.googleapis.com/css2?family=</a:t>
            </a:r>
            <a:r>
              <a:rPr lang="en-US" altLang="ko-KR" sz="1100" dirty="0" err="1"/>
              <a:t>Nanum+Gothic&amp;display</a:t>
            </a:r>
            <a:r>
              <a:rPr lang="en-US" altLang="ko-KR" sz="1100" dirty="0"/>
              <a:t>=swap" </a:t>
            </a:r>
            <a:r>
              <a:rPr lang="en-US" altLang="ko-KR" sz="1100" dirty="0" err="1"/>
              <a:t>rel</a:t>
            </a:r>
            <a:r>
              <a:rPr lang="en-US" altLang="ko-KR" sz="1100" dirty="0"/>
              <a:t>="stylesheet"&gt;</a:t>
            </a:r>
          </a:p>
          <a:p>
            <a:pPr marL="0" indent="0">
              <a:buNone/>
            </a:pPr>
            <a:r>
              <a:rPr lang="en-US" altLang="ko-KR" sz="1100" dirty="0"/>
              <a:t>  &lt;link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="https://fonts.googleapis.com/css2?family=</a:t>
            </a:r>
            <a:r>
              <a:rPr lang="en-US" altLang="ko-KR" sz="1100" dirty="0" err="1"/>
              <a:t>Gugi&amp;display</a:t>
            </a:r>
            <a:r>
              <a:rPr lang="en-US" altLang="ko-KR" sz="1100" dirty="0"/>
              <a:t>=swap" </a:t>
            </a:r>
            <a:r>
              <a:rPr lang="en-US" altLang="ko-KR" sz="1100" dirty="0" err="1"/>
              <a:t>rel</a:t>
            </a:r>
            <a:r>
              <a:rPr lang="en-US" altLang="ko-KR" sz="1100" dirty="0"/>
              <a:t>="stylesheet"&gt;</a:t>
            </a:r>
          </a:p>
          <a:p>
            <a:pPr marL="0" indent="0">
              <a:buNone/>
            </a:pPr>
            <a:r>
              <a:rPr lang="en-US" altLang="ko-KR" sz="1100" dirty="0"/>
              <a:t>  &lt;title&gt;</a:t>
            </a:r>
            <a:r>
              <a:rPr lang="ko-KR" altLang="en-US" sz="1100" dirty="0"/>
              <a:t>쇼핑몰</a:t>
            </a:r>
            <a:r>
              <a:rPr lang="en-US" altLang="ko-KR" sz="1100" dirty="0"/>
              <a:t>&lt;/title&gt;</a:t>
            </a:r>
          </a:p>
          <a:p>
            <a:pPr marL="0" indent="0">
              <a:buNone/>
            </a:pPr>
            <a:r>
              <a:rPr lang="en-US" altLang="ko-KR" sz="1100" dirty="0"/>
              <a:t>  &lt;script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="https://kit.fontawesome.com/1b5a5bad3c.js" </a:t>
            </a:r>
            <a:r>
              <a:rPr lang="en-US" altLang="ko-KR" sz="1100" dirty="0" err="1"/>
              <a:t>crossorigin</a:t>
            </a:r>
            <a:r>
              <a:rPr lang="en-US" altLang="ko-KR" sz="1100" dirty="0"/>
              <a:t>="anonymous"&gt;&lt;/script&gt;</a:t>
            </a:r>
          </a:p>
          <a:p>
            <a:pPr marL="0" indent="0">
              <a:buNone/>
            </a:pPr>
            <a:r>
              <a:rPr lang="en-US" altLang="ko-KR" sz="1100" dirty="0"/>
              <a:t>  &lt;script defer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js</a:t>
            </a:r>
            <a:r>
              <a:rPr lang="en-US" altLang="ko-KR" sz="1100" dirty="0"/>
              <a:t>/site.js"&gt;&lt;/script&gt;</a:t>
            </a:r>
          </a:p>
          <a:p>
            <a:pPr marL="0" indent="0">
              <a:buNone/>
            </a:pPr>
            <a:r>
              <a:rPr lang="en-US" altLang="ko-KR" sz="1100" dirty="0"/>
              <a:t>&lt;/head&gt;</a:t>
            </a:r>
          </a:p>
          <a:p>
            <a:pPr marL="0" indent="0">
              <a:buNone/>
            </a:pPr>
            <a:r>
              <a:rPr lang="en-US" altLang="ko-KR" sz="1100" dirty="0"/>
              <a:t>&lt;body&gt;</a:t>
            </a:r>
          </a:p>
          <a:p>
            <a:pPr marL="0" indent="0">
              <a:buNone/>
            </a:pPr>
            <a:r>
              <a:rPr lang="en-US" altLang="ko-KR" sz="1100" dirty="0"/>
              <a:t>  &lt;div class="main"&gt;</a:t>
            </a:r>
          </a:p>
          <a:p>
            <a:pPr marL="0" indent="0">
              <a:buNone/>
            </a:pPr>
            <a:r>
              <a:rPr lang="en-US" altLang="ko-KR" sz="1100" dirty="0"/>
              <a:t>    &lt;nav&gt;</a:t>
            </a:r>
          </a:p>
          <a:p>
            <a:pPr marL="0" indent="0">
              <a:buNone/>
            </a:pPr>
            <a:r>
              <a:rPr lang="en-US" altLang="ko-KR" sz="1100" dirty="0"/>
              <a:t>      &lt;div class="search"&gt;</a:t>
            </a:r>
          </a:p>
          <a:p>
            <a:pPr marL="0" indent="0">
              <a:buNone/>
            </a:pPr>
            <a:r>
              <a:rPr lang="en-US" altLang="ko-KR" sz="1100" dirty="0"/>
              <a:t>        &lt;input type="text" class="</a:t>
            </a:r>
            <a:r>
              <a:rPr lang="en-US" altLang="ko-KR" sz="1100" dirty="0" err="1"/>
              <a:t>search_insert</a:t>
            </a:r>
            <a:r>
              <a:rPr lang="en-US" altLang="ko-KR" sz="1100" dirty="0"/>
              <a:t>" placeholder="</a:t>
            </a:r>
            <a:r>
              <a:rPr lang="ko-KR" altLang="en-US" sz="1100" dirty="0"/>
              <a:t>검색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class="</a:t>
            </a:r>
            <a:r>
              <a:rPr lang="en-US" altLang="ko-KR" sz="1100" dirty="0" err="1"/>
              <a:t>fas</a:t>
            </a:r>
            <a:r>
              <a:rPr lang="en-US" altLang="ko-KR" sz="1100" dirty="0"/>
              <a:t> fa-search"&gt;&lt;/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    &lt;/div&gt;</a:t>
            </a:r>
          </a:p>
          <a:p>
            <a:pPr marL="0" indent="0">
              <a:buNone/>
            </a:pPr>
            <a:r>
              <a:rPr lang="en-US" altLang="ko-KR" sz="1100" dirty="0"/>
              <a:t>      &lt;div class="radio"&gt;</a:t>
            </a:r>
          </a:p>
          <a:p>
            <a:pPr marL="0" indent="0">
              <a:buNone/>
            </a:pPr>
            <a:r>
              <a:rPr lang="en-US" altLang="ko-KR" sz="1100" dirty="0"/>
              <a:t>        &lt;input type="radio" id="tab1" name="tab" checked&gt;</a:t>
            </a:r>
          </a:p>
          <a:p>
            <a:pPr marL="0" indent="0">
              <a:buNone/>
            </a:pPr>
            <a:r>
              <a:rPr lang="en-US" altLang="ko-KR" sz="1100" dirty="0"/>
              <a:t>        &lt;label for="tab1" class="</a:t>
            </a:r>
            <a:r>
              <a:rPr lang="en-US" altLang="ko-KR" sz="1100" dirty="0" err="1"/>
              <a:t>tabMenu</a:t>
            </a:r>
            <a:r>
              <a:rPr lang="en-US" altLang="ko-KR" sz="1100" dirty="0"/>
              <a:t>"&gt;</a:t>
            </a:r>
            <a:r>
              <a:rPr lang="ko-KR" altLang="en-US" sz="1100" dirty="0"/>
              <a:t>카테고리</a:t>
            </a:r>
            <a:r>
              <a:rPr lang="en-US" altLang="ko-KR" sz="1100" dirty="0"/>
              <a:t>&lt;/label&gt;</a:t>
            </a:r>
          </a:p>
          <a:p>
            <a:pPr marL="0" indent="0">
              <a:buNone/>
            </a:pPr>
            <a:r>
              <a:rPr lang="en-US" altLang="ko-KR" sz="1100" dirty="0"/>
              <a:t>        &lt;input type="radio" id="tab2" name="tab"&gt;</a:t>
            </a:r>
          </a:p>
          <a:p>
            <a:pPr marL="0" indent="0">
              <a:buNone/>
            </a:pPr>
            <a:r>
              <a:rPr lang="en-US" altLang="ko-KR" sz="1100" dirty="0"/>
              <a:t>        &lt;label for="tab2" class="</a:t>
            </a:r>
            <a:r>
              <a:rPr lang="en-US" altLang="ko-KR" sz="1100" dirty="0" err="1"/>
              <a:t>tabMenu</a:t>
            </a:r>
            <a:r>
              <a:rPr lang="en-US" altLang="ko-KR" sz="1100" dirty="0"/>
              <a:t>"&gt; </a:t>
            </a:r>
            <a:r>
              <a:rPr lang="ko-KR" altLang="en-US" sz="1100" dirty="0"/>
              <a:t>게시판</a:t>
            </a:r>
            <a:r>
              <a:rPr lang="en-US" altLang="ko-KR" sz="1100" dirty="0"/>
              <a:t>&lt;/label&gt;</a:t>
            </a:r>
          </a:p>
          <a:p>
            <a:pPr marL="0" indent="0">
              <a:buNone/>
            </a:pPr>
            <a:r>
              <a:rPr lang="en-US" altLang="ko-KR" sz="1100" dirty="0"/>
              <a:t>        &lt;div class="category"&gt;</a:t>
            </a:r>
          </a:p>
        </p:txBody>
      </p:sp>
    </p:spTree>
    <p:extLst>
      <p:ext uri="{BB962C8B-B14F-4D97-AF65-F5344CB8AC3E}">
        <p14:creationId xmlns:p14="http://schemas.microsoft.com/office/powerpoint/2010/main" val="393538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211" y="1071154"/>
            <a:ext cx="8656320" cy="53296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</a:rPr>
              <a:t>Index.html(2)</a:t>
            </a:r>
          </a:p>
          <a:p>
            <a:pPr marL="0" indent="0">
              <a:buNone/>
            </a:pPr>
            <a:r>
              <a:rPr lang="en-US" altLang="ko-KR" sz="1100" dirty="0"/>
              <a:t> &lt;ul&gt;</a:t>
            </a:r>
          </a:p>
          <a:p>
            <a:pPr marL="0" indent="0">
              <a:buNone/>
            </a:pPr>
            <a:r>
              <a:rPr lang="en-US" altLang="ko-KR" sz="1100" dirty="0"/>
              <a:t>            &lt;li&gt;&lt;a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/>
              <a:t>상의</a:t>
            </a:r>
            <a:r>
              <a:rPr lang="en-US" altLang="ko-KR" sz="1100" dirty="0"/>
              <a:t>&lt;/a&gt;&lt;/li&gt;</a:t>
            </a:r>
          </a:p>
          <a:p>
            <a:pPr marL="0" indent="0">
              <a:buNone/>
            </a:pPr>
            <a:r>
              <a:rPr lang="en-US" altLang="ko-KR" sz="1100" dirty="0"/>
              <a:t>            &lt;li&gt;&lt;a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 err="1"/>
              <a:t>아우터</a:t>
            </a:r>
            <a:r>
              <a:rPr lang="en-US" altLang="ko-KR" sz="1100" dirty="0"/>
              <a:t>&lt;/a&gt;&lt;/li&gt;</a:t>
            </a:r>
          </a:p>
          <a:p>
            <a:pPr marL="0" indent="0">
              <a:buNone/>
            </a:pPr>
            <a:r>
              <a:rPr lang="en-US" altLang="ko-KR" sz="1100" dirty="0"/>
              <a:t>            &lt;li&gt;&lt;a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/>
              <a:t>팬츠</a:t>
            </a:r>
            <a:r>
              <a:rPr lang="en-US" altLang="ko-KR" sz="1100" dirty="0"/>
              <a:t>&lt;/a&gt;&lt;/li&gt;</a:t>
            </a:r>
          </a:p>
          <a:p>
            <a:pPr marL="0" indent="0">
              <a:buNone/>
            </a:pPr>
            <a:r>
              <a:rPr lang="en-US" altLang="ko-KR" sz="1100" dirty="0"/>
              <a:t>            &lt;li&gt;&lt;a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/>
              <a:t>셔츠</a:t>
            </a:r>
            <a:r>
              <a:rPr lang="en-US" altLang="ko-KR" sz="1100" dirty="0"/>
              <a:t>/</a:t>
            </a:r>
            <a:r>
              <a:rPr lang="ko-KR" altLang="en-US" sz="1100" dirty="0"/>
              <a:t>블라우스</a:t>
            </a:r>
            <a:r>
              <a:rPr lang="en-US" altLang="ko-KR" sz="1100" dirty="0"/>
              <a:t>&lt;/a&gt;&lt;/li&gt;</a:t>
            </a:r>
          </a:p>
          <a:p>
            <a:pPr marL="0" indent="0">
              <a:buNone/>
            </a:pPr>
            <a:r>
              <a:rPr lang="en-US" altLang="ko-KR" sz="1100" dirty="0"/>
              <a:t>            &lt;li&gt;&lt;a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/>
              <a:t>원피스</a:t>
            </a:r>
            <a:r>
              <a:rPr lang="en-US" altLang="ko-KR" sz="1100" dirty="0"/>
              <a:t>&lt;/a&gt;&lt;/li&gt;</a:t>
            </a:r>
          </a:p>
          <a:p>
            <a:pPr marL="0" indent="0">
              <a:buNone/>
            </a:pPr>
            <a:r>
              <a:rPr lang="en-US" altLang="ko-KR" sz="1100" dirty="0"/>
              <a:t>            &lt;li&gt;&lt;a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/>
              <a:t>스커트</a:t>
            </a:r>
            <a:r>
              <a:rPr lang="en-US" altLang="ko-KR" sz="1100" dirty="0"/>
              <a:t>&lt;/a&gt;&lt;/li&gt;</a:t>
            </a:r>
          </a:p>
          <a:p>
            <a:pPr marL="0" indent="0">
              <a:buNone/>
            </a:pPr>
            <a:r>
              <a:rPr lang="en-US" altLang="ko-KR" sz="1100" dirty="0"/>
              <a:t>          &lt;/ul&gt;</a:t>
            </a:r>
          </a:p>
          <a:p>
            <a:pPr marL="0" indent="0">
              <a:buNone/>
            </a:pPr>
            <a:r>
              <a:rPr lang="en-US" altLang="ko-KR" sz="1100" dirty="0"/>
              <a:t>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&lt;div class="board"&gt;</a:t>
            </a:r>
          </a:p>
          <a:p>
            <a:pPr marL="0" indent="0">
              <a:buNone/>
            </a:pPr>
            <a:r>
              <a:rPr lang="en-US" altLang="ko-KR" sz="1100" dirty="0"/>
              <a:t>          &lt;ul&gt;</a:t>
            </a:r>
          </a:p>
          <a:p>
            <a:pPr marL="0" indent="0">
              <a:buNone/>
            </a:pPr>
            <a:r>
              <a:rPr lang="en-US" altLang="ko-KR" sz="1100" dirty="0"/>
              <a:t>            &lt;li&gt;&lt;a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/>
              <a:t>공지사항</a:t>
            </a:r>
            <a:r>
              <a:rPr lang="en-US" altLang="ko-KR" sz="1100" dirty="0"/>
              <a:t>&lt;/a&gt;&lt;/li&gt;</a:t>
            </a:r>
          </a:p>
          <a:p>
            <a:pPr marL="0" indent="0">
              <a:buNone/>
            </a:pPr>
            <a:r>
              <a:rPr lang="en-US" altLang="ko-KR" sz="1100" dirty="0"/>
              <a:t>            &lt;li&gt;&lt;a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/>
              <a:t>문의게시판</a:t>
            </a:r>
            <a:r>
              <a:rPr lang="en-US" altLang="ko-KR" sz="1100" dirty="0"/>
              <a:t>&lt;/a&gt;&lt;/li&gt;</a:t>
            </a:r>
          </a:p>
          <a:p>
            <a:pPr marL="0" indent="0">
              <a:buNone/>
            </a:pPr>
            <a:r>
              <a:rPr lang="en-US" altLang="ko-KR" sz="1100" dirty="0"/>
              <a:t>            &lt;li&gt;&lt;a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/>
              <a:t>리뷰</a:t>
            </a:r>
            <a:r>
              <a:rPr lang="en-US" altLang="ko-KR" sz="1100" dirty="0"/>
              <a:t>&lt;/a&gt;&lt;/li&gt;</a:t>
            </a:r>
          </a:p>
          <a:p>
            <a:pPr marL="0" indent="0">
              <a:buNone/>
            </a:pPr>
            <a:r>
              <a:rPr lang="en-US" altLang="ko-KR" sz="1100" dirty="0"/>
              <a:t>          &lt;/ul&gt;</a:t>
            </a:r>
          </a:p>
          <a:p>
            <a:pPr marL="0" indent="0">
              <a:buNone/>
            </a:pPr>
            <a:r>
              <a:rPr lang="en-US" altLang="ko-KR" sz="1100" dirty="0"/>
              <a:t>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&lt;/div&gt;</a:t>
            </a:r>
          </a:p>
          <a:p>
            <a:pPr marL="0" indent="0">
              <a:buNone/>
            </a:pPr>
            <a:r>
              <a:rPr lang="en-US" altLang="ko-KR" sz="1100" dirty="0"/>
              <a:t>    &lt;/nav&gt;</a:t>
            </a:r>
          </a:p>
          <a:p>
            <a:pPr marL="0" indent="0">
              <a:buNone/>
            </a:pPr>
            <a:r>
              <a:rPr lang="en-US" altLang="ko-KR" sz="1100" dirty="0"/>
              <a:t>    &lt;div class="</a:t>
            </a:r>
            <a:r>
              <a:rPr lang="en-US" altLang="ko-KR" sz="1100" dirty="0" err="1"/>
              <a:t>main_contents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&lt;header&gt;</a:t>
            </a:r>
          </a:p>
          <a:p>
            <a:pPr marL="0" indent="0">
              <a:buNone/>
            </a:pPr>
            <a:r>
              <a:rPr lang="en-US" altLang="ko-KR" sz="1100" dirty="0"/>
              <a:t>        &lt;div class="</a:t>
            </a:r>
            <a:r>
              <a:rPr lang="en-US" altLang="ko-KR" sz="1100" dirty="0" err="1"/>
              <a:t>main_logo</a:t>
            </a:r>
            <a:r>
              <a:rPr lang="en-US" altLang="ko-KR" sz="1100" dirty="0"/>
              <a:t>"&gt;&lt;a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="index.html"&gt;</a:t>
            </a:r>
            <a:r>
              <a:rPr lang="en-US" altLang="ko-KR" sz="1100" dirty="0" err="1"/>
              <a:t>HyeJung</a:t>
            </a:r>
            <a:r>
              <a:rPr lang="en-US" altLang="ko-KR" sz="1100" dirty="0"/>
              <a:t>&lt;/a&gt;&lt;/div&gt;</a:t>
            </a:r>
          </a:p>
          <a:p>
            <a:pPr marL="0" indent="0">
              <a:buNone/>
            </a:pPr>
            <a:r>
              <a:rPr lang="en-US" altLang="ko-KR" sz="1100" dirty="0"/>
              <a:t>      &lt;/header&gt;</a:t>
            </a:r>
          </a:p>
          <a:p>
            <a:pPr marL="0" indent="0">
              <a:buNone/>
            </a:pPr>
            <a:r>
              <a:rPr lang="en-US" altLang="ko-KR" sz="1100" dirty="0"/>
              <a:t>      &lt;div class="section"&gt;</a:t>
            </a:r>
          </a:p>
          <a:p>
            <a:pPr marL="0" indent="0">
              <a:buNone/>
            </a:pPr>
            <a:r>
              <a:rPr lang="en-US" altLang="ko-KR" sz="1100" dirty="0"/>
              <a:t>        &lt;section&gt;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class="new"&gt;</a:t>
            </a:r>
          </a:p>
        </p:txBody>
      </p:sp>
    </p:spTree>
    <p:extLst>
      <p:ext uri="{BB962C8B-B14F-4D97-AF65-F5344CB8AC3E}">
        <p14:creationId xmlns:p14="http://schemas.microsoft.com/office/powerpoint/2010/main" val="320695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211" y="1071154"/>
            <a:ext cx="8656320" cy="53296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</a:rPr>
              <a:t>Index.html(3)</a:t>
            </a:r>
          </a:p>
          <a:p>
            <a:pPr marL="0" indent="0">
              <a:buNone/>
            </a:pPr>
            <a:r>
              <a:rPr lang="en-US" altLang="ko-KR" sz="1100" dirty="0"/>
              <a:t>&lt;div class="</a:t>
            </a:r>
            <a:r>
              <a:rPr lang="en-US" altLang="ko-KR" sz="1100" dirty="0" err="1"/>
              <a:t>new_logo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&lt;span&gt;</a:t>
            </a:r>
            <a:r>
              <a:rPr lang="ko-KR" altLang="en-US" sz="1100" dirty="0" err="1"/>
              <a:t>신상템</a:t>
            </a:r>
            <a:r>
              <a:rPr lang="en-US" altLang="ko-KR" sz="1100" dirty="0"/>
              <a:t>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&lt;div class="</a:t>
            </a:r>
            <a:r>
              <a:rPr lang="en-US" altLang="ko-KR" sz="1100" dirty="0" err="1"/>
              <a:t>new_preview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&lt;div class="</a:t>
            </a:r>
            <a:r>
              <a:rPr lang="en-US" altLang="ko-KR" sz="1100" dirty="0" err="1"/>
              <a:t>new_contents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&lt;div class="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    &lt;span&gt;&lt;a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 err="1"/>
              <a:t>신상템</a:t>
            </a:r>
            <a:r>
              <a:rPr lang="en-US" altLang="ko-KR" sz="1100" dirty="0"/>
              <a:t>1&lt;/a&gt;&lt;/span&gt;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  &lt;div class="</a:t>
            </a:r>
            <a:r>
              <a:rPr lang="en-US" altLang="ko-KR" sz="1100" dirty="0" err="1"/>
              <a:t>new_contents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&lt;div class="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    &lt;span&gt;&lt;a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 err="1"/>
              <a:t>신상템</a:t>
            </a:r>
            <a:r>
              <a:rPr lang="en-US" altLang="ko-KR" sz="1100" dirty="0"/>
              <a:t>2&lt;/a&gt;&lt;/span&gt;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  &lt;div class="</a:t>
            </a:r>
            <a:r>
              <a:rPr lang="en-US" altLang="ko-KR" sz="1100" dirty="0" err="1"/>
              <a:t>new_contents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&lt;div class="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    &lt;span&gt;&lt;a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 err="1"/>
              <a:t>신상템</a:t>
            </a:r>
            <a:r>
              <a:rPr lang="en-US" altLang="ko-KR" sz="1100" dirty="0"/>
              <a:t>3&lt;/a&gt;&lt;/span&gt;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  &lt;div class="</a:t>
            </a:r>
            <a:r>
              <a:rPr lang="en-US" altLang="ko-KR" sz="1100" dirty="0" err="1"/>
              <a:t>new_contents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&lt;div class="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    &lt;span&gt;&lt;a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 err="1"/>
              <a:t>신상템</a:t>
            </a:r>
            <a:r>
              <a:rPr lang="en-US" altLang="ko-KR" sz="1100" dirty="0"/>
              <a:t>4&lt;/a&gt;&lt;/span&gt;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193441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211" y="1071154"/>
            <a:ext cx="8656320" cy="53296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</a:rPr>
              <a:t>Index.html(4)</a:t>
            </a:r>
          </a:p>
          <a:p>
            <a:pPr marL="0" indent="0">
              <a:buNone/>
            </a:pPr>
            <a:r>
              <a:rPr lang="en-US" altLang="ko-KR" sz="1100" dirty="0"/>
              <a:t> &lt;div class="</a:t>
            </a:r>
            <a:r>
              <a:rPr lang="en-US" altLang="ko-KR" sz="1100" dirty="0" err="1"/>
              <a:t>new_contents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&lt;div class="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    &lt;span&gt;&lt;a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 err="1"/>
              <a:t>신상템</a:t>
            </a:r>
            <a:r>
              <a:rPr lang="en-US" altLang="ko-KR" sz="1100" dirty="0"/>
              <a:t>5&lt;/a&gt;&lt;/span&gt;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  &lt;div class="</a:t>
            </a:r>
            <a:r>
              <a:rPr lang="en-US" altLang="ko-KR" sz="1100" dirty="0" err="1"/>
              <a:t>new_contents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&lt;div class="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    &lt;span&gt;&lt;a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 err="1"/>
              <a:t>신상템</a:t>
            </a:r>
            <a:r>
              <a:rPr lang="en-US" altLang="ko-KR" sz="1100" dirty="0"/>
              <a:t>6&lt;/a&gt;&lt;/span&gt;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&lt;div class="best"&gt;</a:t>
            </a:r>
          </a:p>
          <a:p>
            <a:pPr marL="0" indent="0">
              <a:buNone/>
            </a:pPr>
            <a:r>
              <a:rPr lang="en-US" altLang="ko-KR" sz="1100" dirty="0"/>
              <a:t>            &lt;div class="</a:t>
            </a:r>
            <a:r>
              <a:rPr lang="en-US" altLang="ko-KR" sz="1100" dirty="0" err="1"/>
              <a:t>best_logo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&lt;span&gt;</a:t>
            </a:r>
            <a:r>
              <a:rPr lang="ko-KR" altLang="en-US" sz="1100" dirty="0"/>
              <a:t>베스트 아이템</a:t>
            </a:r>
            <a:r>
              <a:rPr lang="en-US" altLang="ko-KR" sz="1100" dirty="0"/>
              <a:t>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&lt;div class="</a:t>
            </a:r>
            <a:r>
              <a:rPr lang="en-US" altLang="ko-KR" sz="1100" dirty="0" err="1"/>
              <a:t>best_preview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&lt;div class="</a:t>
            </a:r>
            <a:r>
              <a:rPr lang="en-US" altLang="ko-KR" sz="1100" dirty="0" err="1"/>
              <a:t>best_contents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&lt;div class="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    &lt;span&gt;&lt;a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/>
              <a:t>베스트 아이템</a:t>
            </a:r>
            <a:r>
              <a:rPr lang="en-US" altLang="ko-KR" sz="1100" dirty="0"/>
              <a:t>1&lt;/a&gt;&lt;/span&gt;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  &lt;div class="</a:t>
            </a:r>
            <a:r>
              <a:rPr lang="en-US" altLang="ko-KR" sz="1100" dirty="0" err="1"/>
              <a:t>best_contents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&lt;div class="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    &lt;span&gt;&lt;a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/>
              <a:t>베스트 아이템</a:t>
            </a:r>
            <a:r>
              <a:rPr lang="en-US" altLang="ko-KR" sz="1100" dirty="0"/>
              <a:t>2&lt;/a&gt;&lt;/span&gt;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391281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211" y="1071154"/>
            <a:ext cx="8656320" cy="53296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</a:rPr>
              <a:t>Index.html(5)</a:t>
            </a:r>
          </a:p>
          <a:p>
            <a:pPr marL="0" indent="0">
              <a:buNone/>
            </a:pPr>
            <a:r>
              <a:rPr lang="en-US" altLang="ko-KR" sz="1100" dirty="0"/>
              <a:t> &lt;div class="</a:t>
            </a:r>
            <a:r>
              <a:rPr lang="en-US" altLang="ko-KR" sz="1100" dirty="0" err="1"/>
              <a:t>best_contents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&lt;div class="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    &lt;span&gt;&lt;a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/>
              <a:t>베스트 아이템</a:t>
            </a:r>
            <a:r>
              <a:rPr lang="en-US" altLang="ko-KR" sz="1100" dirty="0"/>
              <a:t>3&lt;/a&gt;&lt;/span&gt;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  &lt;div class="</a:t>
            </a:r>
            <a:r>
              <a:rPr lang="en-US" altLang="ko-KR" sz="1100" dirty="0" err="1"/>
              <a:t>best_contents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&lt;div class="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    &lt;span&gt;&lt;a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/>
              <a:t>베스트 아이템</a:t>
            </a:r>
            <a:r>
              <a:rPr lang="en-US" altLang="ko-KR" sz="1100" dirty="0"/>
              <a:t>4&lt;/a&gt;&lt;/span&gt;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  &lt;div class="</a:t>
            </a:r>
            <a:r>
              <a:rPr lang="en-US" altLang="ko-KR" sz="1100" dirty="0" err="1"/>
              <a:t>best_contents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&lt;div class="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    &lt;span&gt;&lt;a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/>
              <a:t>베스트 아이템</a:t>
            </a:r>
            <a:r>
              <a:rPr lang="en-US" altLang="ko-KR" sz="1100" dirty="0"/>
              <a:t>5&lt;/a&gt;&lt;/span&gt;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  &lt;div class="</a:t>
            </a:r>
            <a:r>
              <a:rPr lang="en-US" altLang="ko-KR" sz="1100" dirty="0" err="1"/>
              <a:t>best_contents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&lt;div class="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    &lt;span&gt;&lt;a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/>
              <a:t>베스트 아이템</a:t>
            </a:r>
            <a:r>
              <a:rPr lang="en-US" altLang="ko-KR" sz="1100" dirty="0"/>
              <a:t>6&lt;/a&gt;&lt;/span&gt;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&lt;/section&gt;</a:t>
            </a:r>
          </a:p>
          <a:p>
            <a:pPr marL="0" indent="0">
              <a:buNone/>
            </a:pPr>
            <a:r>
              <a:rPr lang="en-US" altLang="ko-KR" sz="1100" dirty="0"/>
              <a:t>      &lt;/div&gt;</a:t>
            </a:r>
          </a:p>
          <a:p>
            <a:pPr marL="0" indent="0">
              <a:buNone/>
            </a:pPr>
            <a:r>
              <a:rPr lang="en-US" altLang="ko-KR" sz="1100" dirty="0"/>
              <a:t>    &lt;/div&gt;</a:t>
            </a:r>
          </a:p>
          <a:p>
            <a:pPr marL="0" indent="0">
              <a:buNone/>
            </a:pPr>
            <a:r>
              <a:rPr lang="en-US" altLang="ko-KR" sz="1100" dirty="0"/>
              <a:t>  &lt;/div&gt;</a:t>
            </a:r>
          </a:p>
        </p:txBody>
      </p:sp>
    </p:spTree>
    <p:extLst>
      <p:ext uri="{BB962C8B-B14F-4D97-AF65-F5344CB8AC3E}">
        <p14:creationId xmlns:p14="http://schemas.microsoft.com/office/powerpoint/2010/main" val="68724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211" y="1071154"/>
            <a:ext cx="8656320" cy="53296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</a:rPr>
              <a:t>Index.html(6)</a:t>
            </a:r>
          </a:p>
          <a:p>
            <a:pPr marL="0" indent="0">
              <a:buNone/>
            </a:pPr>
            <a:r>
              <a:rPr lang="en-US" altLang="ko-KR" sz="1100" dirty="0"/>
              <a:t> &lt;div class="</a:t>
            </a:r>
            <a:r>
              <a:rPr lang="en-US" altLang="ko-KR" sz="1100" dirty="0" err="1"/>
              <a:t>sideBar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&lt;div class="button"&gt;</a:t>
            </a:r>
          </a:p>
          <a:p>
            <a:pPr marL="0" indent="0">
              <a:buNone/>
            </a:pPr>
            <a:r>
              <a:rPr lang="en-US" altLang="ko-KR" sz="1100" dirty="0"/>
              <a:t>      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class="</a:t>
            </a:r>
            <a:r>
              <a:rPr lang="en-US" altLang="ko-KR" sz="1100" dirty="0" err="1"/>
              <a:t>fas</a:t>
            </a:r>
            <a:r>
              <a:rPr lang="en-US" altLang="ko-KR" sz="1100" dirty="0"/>
              <a:t> fa-long-arrow-alt-left"&gt;&lt;/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  &lt;/div&gt;</a:t>
            </a:r>
          </a:p>
          <a:p>
            <a:pPr marL="0" indent="0">
              <a:buNone/>
            </a:pPr>
            <a:r>
              <a:rPr lang="en-US" altLang="ko-KR" sz="1100" dirty="0"/>
              <a:t>    &lt;div class="info"&gt;</a:t>
            </a:r>
          </a:p>
          <a:p>
            <a:pPr marL="0" indent="0">
              <a:buNone/>
            </a:pPr>
            <a:r>
              <a:rPr lang="en-US" altLang="ko-KR" sz="1100" dirty="0"/>
              <a:t>      &lt;div class="login"&gt;</a:t>
            </a:r>
          </a:p>
          <a:p>
            <a:pPr marL="0" indent="0">
              <a:buNone/>
            </a:pPr>
            <a:r>
              <a:rPr lang="en-US" altLang="ko-KR" sz="1100" dirty="0"/>
              <a:t>        &lt;span class="</a:t>
            </a:r>
            <a:r>
              <a:rPr lang="en-US" altLang="ko-KR" sz="1100" dirty="0" err="1"/>
              <a:t>singIn</a:t>
            </a:r>
            <a:r>
              <a:rPr lang="en-US" altLang="ko-KR" sz="1100" dirty="0"/>
              <a:t>"&gt;&lt;a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="login.html"&gt;</a:t>
            </a:r>
            <a:r>
              <a:rPr lang="ko-KR" altLang="en-US" sz="1100" dirty="0"/>
              <a:t>로그인</a:t>
            </a:r>
            <a:r>
              <a:rPr lang="en-US" altLang="ko-KR" sz="1100" dirty="0"/>
              <a:t>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  &lt;span class="create"&gt;&lt;a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="join.html"&gt;</a:t>
            </a:r>
            <a:r>
              <a:rPr lang="ko-KR" altLang="en-US" sz="1100" dirty="0"/>
              <a:t>회원가입</a:t>
            </a:r>
            <a:r>
              <a:rPr lang="en-US" altLang="ko-KR" sz="1100" dirty="0"/>
              <a:t>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&lt;/div&gt;</a:t>
            </a:r>
          </a:p>
          <a:p>
            <a:pPr marL="0" indent="0">
              <a:buNone/>
            </a:pPr>
            <a:r>
              <a:rPr lang="en-US" altLang="ko-KR" sz="1100" dirty="0"/>
              <a:t>      &lt;div class="my"&gt;</a:t>
            </a:r>
          </a:p>
          <a:p>
            <a:pPr marL="0" indent="0">
              <a:buNone/>
            </a:pPr>
            <a:r>
              <a:rPr lang="en-US" altLang="ko-KR" sz="1100" dirty="0"/>
              <a:t>        &lt;div class="</a:t>
            </a:r>
            <a:r>
              <a:rPr lang="en-US" altLang="ko-KR" sz="1100" dirty="0" err="1"/>
              <a:t>myPage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  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class="</a:t>
            </a:r>
            <a:r>
              <a:rPr lang="en-US" altLang="ko-KR" sz="1100" dirty="0" err="1"/>
              <a:t>fas</a:t>
            </a:r>
            <a:r>
              <a:rPr lang="en-US" altLang="ko-KR" sz="1100" dirty="0"/>
              <a:t> fa-user"&gt;&lt;/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        &lt;span&gt;&lt;a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="./</a:t>
            </a:r>
            <a:r>
              <a:rPr lang="en-US" altLang="ko-KR" sz="1100" dirty="0" err="1"/>
              <a:t>jsp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infoModi_check.jsp</a:t>
            </a:r>
            <a:r>
              <a:rPr lang="en-US" altLang="ko-KR" sz="1100" dirty="0"/>
              <a:t>"&gt;</a:t>
            </a:r>
            <a:r>
              <a:rPr lang="ko-KR" altLang="en-US" sz="1100" dirty="0"/>
              <a:t>정보 수정</a:t>
            </a:r>
            <a:r>
              <a:rPr lang="en-US" altLang="ko-KR" sz="1100" dirty="0"/>
              <a:t>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  &lt;div class="cart"&gt;</a:t>
            </a:r>
          </a:p>
          <a:p>
            <a:pPr marL="0" indent="0">
              <a:buNone/>
            </a:pPr>
            <a:r>
              <a:rPr lang="en-US" altLang="ko-KR" sz="1100" dirty="0"/>
              <a:t>          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class="</a:t>
            </a:r>
            <a:r>
              <a:rPr lang="en-US" altLang="ko-KR" sz="1100" dirty="0" err="1"/>
              <a:t>fas</a:t>
            </a:r>
            <a:r>
              <a:rPr lang="en-US" altLang="ko-KR" sz="1100" dirty="0"/>
              <a:t> fa-shopping-cart"&gt;&lt;/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        &lt;span&gt;&lt;a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/>
              <a:t>장바구니</a:t>
            </a:r>
            <a:r>
              <a:rPr lang="en-US" altLang="ko-KR" sz="1100" dirty="0"/>
              <a:t>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  &lt;/div&gt;</a:t>
            </a:r>
          </a:p>
          <a:p>
            <a:pPr marL="0" indent="0">
              <a:buNone/>
            </a:pPr>
            <a:r>
              <a:rPr lang="en-US" altLang="ko-KR" sz="1100" dirty="0"/>
              <a:t>      &lt;/div&gt;</a:t>
            </a:r>
          </a:p>
          <a:p>
            <a:pPr marL="0" indent="0">
              <a:buNone/>
            </a:pPr>
            <a:r>
              <a:rPr lang="en-US" altLang="ko-KR" sz="1100" dirty="0"/>
              <a:t>      &lt;div class="order"&gt;</a:t>
            </a:r>
          </a:p>
          <a:p>
            <a:pPr marL="0" indent="0">
              <a:buNone/>
            </a:pPr>
            <a:r>
              <a:rPr lang="en-US" altLang="ko-KR" sz="1100" dirty="0"/>
              <a:t>        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class="</a:t>
            </a:r>
            <a:r>
              <a:rPr lang="en-US" altLang="ko-KR" sz="1100" dirty="0" err="1"/>
              <a:t>fas</a:t>
            </a:r>
            <a:r>
              <a:rPr lang="en-US" altLang="ko-KR" sz="1100" dirty="0"/>
              <a:t> fa-clipboard-list"&gt;&lt;/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&gt;&lt;/a&gt;</a:t>
            </a:r>
          </a:p>
          <a:p>
            <a:pPr marL="0" indent="0">
              <a:buNone/>
            </a:pPr>
            <a:r>
              <a:rPr lang="en-US" altLang="ko-KR" sz="1100" dirty="0"/>
              <a:t>        &lt;span&gt;&lt;a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="#"&gt;</a:t>
            </a:r>
            <a:r>
              <a:rPr lang="ko-KR" altLang="en-US" sz="1100" dirty="0"/>
              <a:t>주문조회</a:t>
            </a:r>
            <a:r>
              <a:rPr lang="en-US" altLang="ko-KR" sz="1100" dirty="0"/>
              <a:t>&lt;/a&gt;&lt;/span&gt;</a:t>
            </a:r>
          </a:p>
          <a:p>
            <a:pPr marL="0" indent="0">
              <a:buNone/>
            </a:pPr>
            <a:r>
              <a:rPr lang="en-US" altLang="ko-KR" sz="1100" dirty="0"/>
              <a:t>      &lt;/div&gt;</a:t>
            </a:r>
          </a:p>
          <a:p>
            <a:pPr marL="0" indent="0">
              <a:buNone/>
            </a:pPr>
            <a:r>
              <a:rPr lang="en-US" altLang="ko-KR" sz="1100" dirty="0"/>
              <a:t>    &lt;/div&gt;</a:t>
            </a:r>
          </a:p>
          <a:p>
            <a:pPr marL="0" indent="0">
              <a:buNone/>
            </a:pPr>
            <a:r>
              <a:rPr lang="en-US" altLang="ko-KR" sz="1100" dirty="0"/>
              <a:t>  &lt;/div&gt;</a:t>
            </a:r>
          </a:p>
          <a:p>
            <a:pPr marL="0" indent="0">
              <a:buNone/>
            </a:pPr>
            <a:r>
              <a:rPr lang="en-US" altLang="ko-KR" sz="1100" dirty="0"/>
              <a:t>&lt;/body&gt;</a:t>
            </a:r>
          </a:p>
          <a:p>
            <a:pPr marL="0" indent="0">
              <a:buNone/>
            </a:pPr>
            <a:r>
              <a:rPr lang="en-US" altLang="ko-KR" sz="11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6474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211" y="1071154"/>
            <a:ext cx="8656320" cy="53296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</a:rPr>
              <a:t>join.html(1)</a:t>
            </a:r>
          </a:p>
          <a:p>
            <a:pPr marL="0" indent="0">
              <a:buNone/>
            </a:pPr>
            <a:r>
              <a:rPr lang="en-US" altLang="ko-KR" sz="1100" dirty="0"/>
              <a:t> &lt;script&gt;</a:t>
            </a:r>
          </a:p>
          <a:p>
            <a:pPr marL="0" indent="0">
              <a:buNone/>
            </a:pPr>
            <a:r>
              <a:rPr lang="en-US" altLang="ko-KR" sz="1100" dirty="0"/>
              <a:t>  $(function(){</a:t>
            </a:r>
          </a:p>
          <a:p>
            <a:pPr marL="0" indent="0">
              <a:buNone/>
            </a:pPr>
            <a:r>
              <a:rPr lang="en-US" altLang="ko-KR" sz="1100" dirty="0"/>
              <a:t>      $('#</a:t>
            </a:r>
            <a:r>
              <a:rPr lang="en-US" altLang="ko-KR" sz="1100" dirty="0" err="1"/>
              <a:t>id_input</a:t>
            </a:r>
            <a:r>
              <a:rPr lang="en-US" altLang="ko-KR" sz="1100" dirty="0"/>
              <a:t>').blur(function(){</a:t>
            </a:r>
          </a:p>
          <a:p>
            <a:pPr marL="0" indent="0">
              <a:buNone/>
            </a:pPr>
            <a:r>
              <a:rPr lang="en-US" altLang="ko-KR" sz="1100" dirty="0"/>
              <a:t>           $.ajax({  </a:t>
            </a:r>
          </a:p>
          <a:p>
            <a:pPr marL="0" indent="0">
              <a:buNone/>
            </a:pPr>
            <a:r>
              <a:rPr lang="en-US" altLang="ko-KR" sz="1100" dirty="0"/>
              <a:t>               </a:t>
            </a:r>
            <a:r>
              <a:rPr lang="en-US" altLang="ko-KR" sz="1100" dirty="0" err="1"/>
              <a:t>type:"POST</a:t>
            </a:r>
            <a:r>
              <a:rPr lang="en-US" altLang="ko-KR" sz="1100" dirty="0"/>
              <a:t>",</a:t>
            </a:r>
          </a:p>
          <a:p>
            <a:pPr marL="0" indent="0">
              <a:buNone/>
            </a:pPr>
            <a:r>
              <a:rPr lang="en-US" altLang="ko-KR" sz="1100" dirty="0"/>
              <a:t>               url:"./jsp/checkId.jsp",</a:t>
            </a:r>
          </a:p>
          <a:p>
            <a:pPr marL="0" indent="0">
              <a:buNone/>
            </a:pPr>
            <a:r>
              <a:rPr lang="en-US" altLang="ko-KR" sz="1100" dirty="0"/>
              <a:t>               data:{</a:t>
            </a:r>
          </a:p>
          <a:p>
            <a:pPr marL="0" indent="0">
              <a:buNone/>
            </a:pPr>
            <a:r>
              <a:rPr lang="en-US" altLang="ko-KR" sz="1100" dirty="0"/>
              <a:t>	"id":$('#</a:t>
            </a:r>
            <a:r>
              <a:rPr lang="en-US" altLang="ko-KR" sz="1100" dirty="0" err="1"/>
              <a:t>id_input</a:t>
            </a:r>
            <a:r>
              <a:rPr lang="en-US" altLang="ko-KR" sz="1100" dirty="0"/>
              <a:t>').</a:t>
            </a:r>
            <a:r>
              <a:rPr lang="en-US" altLang="ko-KR" sz="1100" dirty="0" err="1"/>
              <a:t>val</a:t>
            </a:r>
            <a:r>
              <a:rPr lang="en-US" altLang="ko-KR" sz="1100" dirty="0"/>
              <a:t>()</a:t>
            </a:r>
          </a:p>
          <a:p>
            <a:pPr marL="0" indent="0">
              <a:buNone/>
            </a:pPr>
            <a:r>
              <a:rPr lang="en-US" altLang="ko-KR" sz="1100" dirty="0"/>
              <a:t>               },</a:t>
            </a:r>
          </a:p>
          <a:p>
            <a:pPr marL="0" indent="0">
              <a:buNone/>
            </a:pPr>
            <a:r>
              <a:rPr lang="en-US" altLang="ko-KR" sz="1100" dirty="0"/>
              <a:t>               </a:t>
            </a:r>
            <a:r>
              <a:rPr lang="en-US" altLang="ko-KR" sz="1100" dirty="0" err="1"/>
              <a:t>success:function</a:t>
            </a:r>
            <a:r>
              <a:rPr lang="en-US" altLang="ko-KR" sz="1100" dirty="0"/>
              <a:t>(data){</a:t>
            </a:r>
          </a:p>
          <a:p>
            <a:pPr marL="0" indent="0">
              <a:buNone/>
            </a:pPr>
            <a:r>
              <a:rPr lang="en-US" altLang="ko-KR" sz="1100" dirty="0"/>
              <a:t>	if($.trim(data)=="YES"){</a:t>
            </a:r>
          </a:p>
          <a:p>
            <a:pPr marL="0" indent="0">
              <a:buNone/>
            </a:pPr>
            <a:r>
              <a:rPr lang="en-US" altLang="ko-KR" sz="1100" dirty="0"/>
              <a:t>		$('#</a:t>
            </a:r>
            <a:r>
              <a:rPr lang="en-US" altLang="ko-KR" sz="1100" dirty="0" err="1"/>
              <a:t>checkId</a:t>
            </a:r>
            <a:r>
              <a:rPr lang="en-US" altLang="ko-KR" sz="1100" dirty="0"/>
              <a:t>').html('&lt;b </a:t>
            </a:r>
            <a:r>
              <a:rPr lang="en-US" altLang="ko-KR" sz="1100" dirty="0" err="1"/>
              <a:t>stlye</a:t>
            </a:r>
            <a:r>
              <a:rPr lang="en-US" altLang="ko-KR" sz="1100" dirty="0"/>
              <a:t>="font-size:14px; </a:t>
            </a:r>
            <a:r>
              <a:rPr lang="en-US" altLang="ko-KR" sz="1100" dirty="0" err="1"/>
              <a:t>color:blue</a:t>
            </a:r>
            <a:r>
              <a:rPr lang="en-US" altLang="ko-KR" sz="1100" dirty="0"/>
              <a:t>"&gt;</a:t>
            </a:r>
            <a:r>
              <a:rPr lang="ko-KR" altLang="en-US" sz="1100" dirty="0"/>
              <a:t>사용 가능한 아이디입니다</a:t>
            </a:r>
            <a:r>
              <a:rPr lang="en-US" altLang="ko-KR" sz="1100" dirty="0"/>
              <a:t>&lt;/b&gt;');</a:t>
            </a:r>
          </a:p>
          <a:p>
            <a:pPr marL="0" indent="0">
              <a:buNone/>
            </a:pPr>
            <a:r>
              <a:rPr lang="en-US" altLang="ko-KR" sz="1100" dirty="0"/>
              <a:t>		$('#</a:t>
            </a:r>
            <a:r>
              <a:rPr lang="en-US" altLang="ko-KR" sz="1100" dirty="0" err="1"/>
              <a:t>joinBtn</a:t>
            </a:r>
            <a:r>
              <a:rPr lang="en-US" altLang="ko-KR" sz="1100" dirty="0"/>
              <a:t>').</a:t>
            </a:r>
            <a:r>
              <a:rPr lang="en-US" altLang="ko-KR" sz="1100" dirty="0" err="1"/>
              <a:t>attr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disabled',false</a:t>
            </a:r>
            <a:r>
              <a:rPr lang="en-US" altLang="ko-KR" sz="1100" dirty="0"/>
              <a:t>);</a:t>
            </a:r>
          </a:p>
          <a:p>
            <a:pPr marL="0" indent="0">
              <a:buNone/>
            </a:pPr>
            <a:r>
              <a:rPr lang="en-US" altLang="ko-KR" sz="1100" dirty="0"/>
              <a:t>	} else{</a:t>
            </a:r>
          </a:p>
          <a:p>
            <a:pPr marL="0" indent="0">
              <a:buNone/>
            </a:pPr>
            <a:r>
              <a:rPr lang="en-US" altLang="ko-KR" sz="1100" dirty="0"/>
              <a:t>		$('#</a:t>
            </a:r>
            <a:r>
              <a:rPr lang="en-US" altLang="ko-KR" sz="1100" dirty="0" err="1"/>
              <a:t>checkId</a:t>
            </a:r>
            <a:r>
              <a:rPr lang="en-US" altLang="ko-KR" sz="1100" dirty="0"/>
              <a:t>').html('&lt;b style="font-size:14px; </a:t>
            </a:r>
            <a:r>
              <a:rPr lang="en-US" altLang="ko-KR" sz="1100" dirty="0" err="1"/>
              <a:t>color:red</a:t>
            </a:r>
            <a:r>
              <a:rPr lang="en-US" altLang="ko-KR" sz="1100" dirty="0"/>
              <a:t>"&gt;</a:t>
            </a:r>
            <a:r>
              <a:rPr lang="ko-KR" altLang="en-US" sz="1100" dirty="0"/>
              <a:t>이미 </a:t>
            </a:r>
            <a:r>
              <a:rPr lang="ko-KR" altLang="en-US" sz="1100" dirty="0" err="1"/>
              <a:t>등록되어있는</a:t>
            </a:r>
            <a:r>
              <a:rPr lang="ko-KR" altLang="en-US" sz="1100" dirty="0"/>
              <a:t> 아이디입니다</a:t>
            </a:r>
            <a:r>
              <a:rPr lang="en-US" altLang="ko-KR" sz="1100" dirty="0"/>
              <a:t>&lt;/b&gt;');</a:t>
            </a:r>
          </a:p>
          <a:p>
            <a:pPr marL="0" indent="0">
              <a:buNone/>
            </a:pPr>
            <a:r>
              <a:rPr lang="en-US" altLang="ko-KR" sz="1100" dirty="0"/>
              <a:t>		$('#</a:t>
            </a:r>
            <a:r>
              <a:rPr lang="en-US" altLang="ko-KR" sz="1100" dirty="0" err="1"/>
              <a:t>joinBtn</a:t>
            </a:r>
            <a:r>
              <a:rPr lang="en-US" altLang="ko-KR" sz="1100" dirty="0"/>
              <a:t>').</a:t>
            </a:r>
            <a:r>
              <a:rPr lang="en-US" altLang="ko-KR" sz="1100" dirty="0" err="1"/>
              <a:t>attr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disabled',true</a:t>
            </a:r>
            <a:r>
              <a:rPr lang="en-US" altLang="ko-KR" sz="1100" dirty="0"/>
              <a:t>);</a:t>
            </a:r>
          </a:p>
          <a:p>
            <a:pPr marL="0" indent="0">
              <a:buNone/>
            </a:pPr>
            <a:r>
              <a:rPr lang="en-US" altLang="ko-KR" sz="1100" dirty="0"/>
              <a:t>	}</a:t>
            </a:r>
          </a:p>
          <a:p>
            <a:pPr marL="0" indent="0">
              <a:buNone/>
            </a:pPr>
            <a:r>
              <a:rPr lang="en-US" altLang="ko-KR" sz="1100" dirty="0"/>
              <a:t>               }</a:t>
            </a:r>
          </a:p>
          <a:p>
            <a:pPr marL="0" indent="0">
              <a:buNone/>
            </a:pPr>
            <a:r>
              <a:rPr lang="en-US" altLang="ko-KR" sz="1100" dirty="0"/>
              <a:t>      });</a:t>
            </a:r>
          </a:p>
          <a:p>
            <a:pPr marL="0" indent="0">
              <a:buNone/>
            </a:pPr>
            <a:r>
              <a:rPr lang="en-US" altLang="ko-KR" sz="1100" dirty="0"/>
              <a:t>    });</a:t>
            </a:r>
          </a:p>
          <a:p>
            <a:pPr marL="0" indent="0">
              <a:buNone/>
            </a:pPr>
            <a:r>
              <a:rPr lang="en-US" altLang="ko-KR" sz="1100" dirty="0"/>
              <a:t>});</a:t>
            </a:r>
          </a:p>
          <a:p>
            <a:pPr marL="0" indent="0">
              <a:buNone/>
            </a:pPr>
            <a:r>
              <a:rPr lang="en-US" altLang="ko-KR" sz="1100" dirty="0"/>
              <a:t>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98621552"/>
      </p:ext>
    </p:extLst>
  </p:cSld>
  <p:clrMapOvr>
    <a:masterClrMapping/>
  </p:clrMapOvr>
</p:sld>
</file>

<file path=ppt/theme/theme1.xml><?xml version="1.0" encoding="utf-8"?>
<a:theme xmlns:a="http://schemas.openxmlformats.org/drawingml/2006/main" name="공급체인1">
  <a:themeElements>
    <a:clrScheme name="공급체인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공급체인1">
      <a:majorFont>
        <a:latin typeface="Arial Blac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공급체인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공급체인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공급체인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공급체인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공급체인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공급체인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공급체인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html1</Template>
  <TotalTime>27958</TotalTime>
  <Words>3913</Words>
  <Application>Microsoft Office PowerPoint</Application>
  <PresentationFormat>화면 슬라이드 쇼(4:3)</PresentationFormat>
  <Paragraphs>452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Times New Roman</vt:lpstr>
      <vt:lpstr>Wingdings</vt:lpstr>
      <vt:lpstr>공급체인1</vt:lpstr>
      <vt:lpstr>개인프로젝트</vt:lpstr>
      <vt:lpstr>목 차</vt:lpstr>
      <vt:lpstr>1. 소스코드</vt:lpstr>
      <vt:lpstr>1. 소스코드</vt:lpstr>
      <vt:lpstr>1. 소스코드</vt:lpstr>
      <vt:lpstr>1. 소스코드</vt:lpstr>
      <vt:lpstr>1. 소스코드</vt:lpstr>
      <vt:lpstr>1. 소스코드</vt:lpstr>
      <vt:lpstr>1. 소스코드</vt:lpstr>
      <vt:lpstr>1. 소스코드</vt:lpstr>
      <vt:lpstr>1. 소스코드</vt:lpstr>
      <vt:lpstr>1. 소스코드</vt:lpstr>
      <vt:lpstr>1. 소스코드</vt:lpstr>
      <vt:lpstr>1. 소스코드</vt:lpstr>
      <vt:lpstr>1. 소스코드</vt:lpstr>
      <vt:lpstr>1. 소스코드</vt:lpstr>
      <vt:lpstr>1. 소스코드</vt:lpstr>
      <vt:lpstr>7. 예제1(1)</vt:lpstr>
      <vt:lpstr>7. 예제1(2)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우훈식</dc:creator>
  <cp:lastModifiedBy>양혜정</cp:lastModifiedBy>
  <cp:revision>2009</cp:revision>
  <cp:lastPrinted>2017-08-27T13:14:08Z</cp:lastPrinted>
  <dcterms:created xsi:type="dcterms:W3CDTF">1998-03-02T15:26:10Z</dcterms:created>
  <dcterms:modified xsi:type="dcterms:W3CDTF">2021-12-07T14:44:32Z</dcterms:modified>
</cp:coreProperties>
</file>