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67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68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699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9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21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5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8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371600"/>
            <a:ext cx="5826719" cy="2679236"/>
          </a:xfrm>
        </p:spPr>
        <p:txBody>
          <a:bodyPr/>
          <a:lstStyle/>
          <a:p>
            <a:r>
              <a:rPr dirty="0" smtClean="0"/>
              <a:t>Country211 </a:t>
            </a:r>
            <a:r>
              <a:rPr dirty="0"/>
              <a:t>Image Classification Using ResNet-18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 Deep Learning Project</a:t>
            </a:r>
          </a:p>
          <a:p>
            <a:r>
              <a:rPr dirty="0"/>
              <a:t>Presented by: </a:t>
            </a:r>
            <a:r>
              <a:rPr lang="en-US" dirty="0" err="1" smtClean="0"/>
              <a:t>Yagnik</a:t>
            </a:r>
            <a:r>
              <a:rPr lang="en-US" dirty="0" smtClean="0"/>
              <a:t> </a:t>
            </a:r>
            <a:r>
              <a:rPr lang="en-US" dirty="0" err="1" smtClean="0"/>
              <a:t>Donda</a:t>
            </a:r>
            <a:endParaRPr dirty="0"/>
          </a:p>
          <a:p>
            <a:r>
              <a:rPr dirty="0"/>
              <a:t>Date: </a:t>
            </a: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Aug 2024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85800" y="0"/>
            <a:ext cx="1371600" cy="6858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13816" y="438912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 dirty="0"/>
          </a:p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Future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832" y="1353312"/>
            <a:ext cx="6400800" cy="50292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endParaRPr dirty="0"/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Next Steps:</a:t>
            </a:r>
            <a:br>
              <a:rPr dirty="0"/>
            </a:br>
            <a:r>
              <a:rPr dirty="0"/>
              <a:t>•  Explore deeper architectures like </a:t>
            </a:r>
            <a:r>
              <a:rPr dirty="0" err="1"/>
              <a:t>ResNet</a:t>
            </a:r>
            <a:r>
              <a:rPr dirty="0"/>
              <a:t>• 50 or </a:t>
            </a:r>
            <a:r>
              <a:rPr dirty="0" err="1"/>
              <a:t>EfficientNet</a:t>
            </a:r>
            <a:r>
              <a:rPr dirty="0"/>
              <a:t>.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Advanced Techniques:</a:t>
            </a:r>
            <a:br>
              <a:rPr dirty="0"/>
            </a:br>
            <a:r>
              <a:rPr dirty="0"/>
              <a:t>•  Consider transfer learning, more data, and </a:t>
            </a:r>
            <a:r>
              <a:rPr dirty="0" err="1"/>
              <a:t>hyperparameter</a:t>
            </a:r>
            <a:r>
              <a:rPr dirty="0"/>
              <a:t> tuning.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85800" y="0"/>
            <a:ext cx="1371600" cy="6858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22960" y="457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 dirty="0"/>
          </a:p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Challenges and Lessons Learned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0120" y="2194560"/>
            <a:ext cx="6400800" cy="50292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endParaRPr dirty="0"/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Challenges:</a:t>
            </a:r>
            <a:br>
              <a:rPr dirty="0"/>
            </a:br>
            <a:r>
              <a:rPr dirty="0"/>
              <a:t>–  Overfitting, managing large datasets, model fine– tuning.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Lessons Learned:</a:t>
            </a:r>
            <a:br>
              <a:rPr dirty="0"/>
            </a:br>
            <a:r>
              <a:rPr dirty="0"/>
              <a:t>–  Importance of regularization, careful model tuning, and managing training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85800" y="0"/>
            <a:ext cx="1371600" cy="6858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0" y="534921"/>
            <a:ext cx="7598679" cy="2386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0" y="3049521"/>
            <a:ext cx="7598679" cy="23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85800" y="0"/>
            <a:ext cx="1371600" cy="6858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463040" y="457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 dirty="0"/>
          </a:p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Q&amp;A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3040" y="1371600"/>
            <a:ext cx="6400800" cy="50292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endParaRPr dirty="0"/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Thank you!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871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40080" y="0"/>
            <a:ext cx="1371600" cy="6858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41832" y="47752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 dirty="0"/>
          </a:p>
          <a:p>
            <a:pPr>
              <a:defRPr sz="3200" b="1">
                <a:solidFill>
                  <a:srgbClr val="003366"/>
                </a:solidFill>
              </a:defRPr>
            </a:pPr>
            <a:r>
              <a:rPr dirty="0" smtClean="0"/>
              <a:t>Introduction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941832" y="1391920"/>
            <a:ext cx="6400800" cy="50292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endParaRPr dirty="0"/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Project Objective:</a:t>
            </a:r>
            <a:br>
              <a:rPr dirty="0"/>
            </a:br>
            <a:r>
              <a:rPr dirty="0"/>
              <a:t>•  To classify images from the Country211 dataset using a deep learning model.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Problem Statement:</a:t>
            </a:r>
            <a:br>
              <a:rPr dirty="0"/>
            </a:br>
            <a:r>
              <a:rPr dirty="0"/>
              <a:t>•  Image classification is crucial in various applications like object recognition and facial recognition.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85800" y="0"/>
            <a:ext cx="1371600" cy="6858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05256" y="457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 dirty="0"/>
          </a:p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Dataset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256" y="2346652"/>
            <a:ext cx="6400800" cy="21646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endParaRPr dirty="0"/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Dataset Overview:</a:t>
            </a:r>
            <a:br>
              <a:rPr dirty="0"/>
            </a:br>
            <a:r>
              <a:rPr dirty="0"/>
              <a:t>–  Country211 dataset contains images of 211 countries.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Dataset Structure:</a:t>
            </a:r>
            <a:br>
              <a:rPr dirty="0"/>
            </a:br>
            <a:r>
              <a:rPr dirty="0"/>
              <a:t>–  Split into training, validation, and test sets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85800" y="0"/>
            <a:ext cx="1371600" cy="6858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25" y="505018"/>
            <a:ext cx="6340219" cy="1991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7" y="4487683"/>
            <a:ext cx="6464807" cy="2030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7" y="2457221"/>
            <a:ext cx="6464808" cy="20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85800" y="0"/>
            <a:ext cx="1371600" cy="6858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59536" y="457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 dirty="0"/>
          </a:p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Model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528" y="2192764"/>
            <a:ext cx="6400800" cy="247247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endParaRPr dirty="0"/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Model Choice:</a:t>
            </a:r>
            <a:br>
              <a:rPr dirty="0"/>
            </a:br>
            <a:r>
              <a:rPr dirty="0"/>
              <a:t>►  </a:t>
            </a:r>
            <a:r>
              <a:rPr dirty="0" err="1" smtClean="0"/>
              <a:t>ResNet</a:t>
            </a:r>
            <a:r>
              <a:rPr dirty="0" smtClean="0"/>
              <a:t> </a:t>
            </a:r>
            <a:r>
              <a:rPr dirty="0"/>
              <a:t>18 was selected for its effectiveness in complex tasks.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Model Details:</a:t>
            </a:r>
            <a:br>
              <a:rPr dirty="0"/>
            </a:br>
            <a:r>
              <a:rPr dirty="0"/>
              <a:t>►  Includes residual connections and convolutional layers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85800" y="0"/>
            <a:ext cx="1371600" cy="6858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50392" y="457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 dirty="0"/>
          </a:p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Training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2" y="2057400"/>
            <a:ext cx="6400800" cy="50292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endParaRPr dirty="0"/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Training Setup:</a:t>
            </a:r>
            <a:br>
              <a:rPr dirty="0"/>
            </a:br>
            <a:r>
              <a:rPr dirty="0"/>
              <a:t>•  10 epochs, batch size of 32, Adam optimizer.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Early Stopping:</a:t>
            </a:r>
            <a:br>
              <a:rPr dirty="0"/>
            </a:br>
            <a:r>
              <a:rPr dirty="0"/>
              <a:t>•  Implemented to prevent overfitting.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Challenges:</a:t>
            </a:r>
            <a:br>
              <a:rPr dirty="0"/>
            </a:br>
            <a:r>
              <a:rPr dirty="0"/>
              <a:t>•  Overfitting and significant training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85800" y="1016"/>
            <a:ext cx="1371600" cy="6858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77240" y="1362456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 dirty="0"/>
          </a:p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Evaluation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" y="2364179"/>
            <a:ext cx="6400800" cy="198515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endParaRPr dirty="0"/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Model Performance:</a:t>
            </a:r>
            <a:br>
              <a:rPr dirty="0"/>
            </a:br>
            <a:r>
              <a:rPr dirty="0"/>
              <a:t>–  Evaluated using </a:t>
            </a:r>
            <a:r>
              <a:rPr dirty="0" err="1" smtClean="0"/>
              <a:t>accurac</a:t>
            </a:r>
            <a:endParaRPr lang="en-US" dirty="0" smtClean="0"/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dirty="0"/>
              <a:t>	</a:t>
            </a:r>
            <a:r>
              <a:rPr lang="en-US" dirty="0" smtClean="0"/>
              <a:t> Validation Accuracy : 45%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dirty="0" smtClean="0"/>
              <a:t>	Test Accuracy 		: 48%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85800" y="0"/>
            <a:ext cx="1371600" cy="6858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6" y="1426459"/>
            <a:ext cx="6597404" cy="3626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85800" y="0"/>
            <a:ext cx="1371600" cy="6858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95528" y="457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 dirty="0"/>
          </a:p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Insights and 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528" y="1371600"/>
            <a:ext cx="6400800" cy="32162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endParaRPr dirty="0"/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Key Insights:</a:t>
            </a:r>
            <a:br>
              <a:rPr dirty="0"/>
            </a:br>
            <a:r>
              <a:rPr dirty="0"/>
              <a:t>►  </a:t>
            </a:r>
            <a:r>
              <a:rPr lang="en-US" dirty="0" smtClean="0"/>
              <a:t>Fair</a:t>
            </a:r>
            <a:r>
              <a:rPr dirty="0" smtClean="0"/>
              <a:t> </a:t>
            </a:r>
            <a:r>
              <a:rPr dirty="0"/>
              <a:t>performance due to data </a:t>
            </a:r>
            <a:r>
              <a:rPr dirty="0" smtClean="0"/>
              <a:t>augmentation.</a:t>
            </a:r>
            <a:endParaRPr dirty="0"/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Conclusion:</a:t>
            </a:r>
            <a:br>
              <a:rPr dirty="0"/>
            </a:br>
            <a:r>
              <a:rPr dirty="0"/>
              <a:t>►  Successfully applied deep learning for image classification.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Limitations:</a:t>
            </a:r>
            <a:br>
              <a:rPr dirty="0"/>
            </a:br>
            <a:r>
              <a:rPr dirty="0"/>
              <a:t>►  Challenges with similar classes and poor quality images.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67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Country211 Image Classification Using ResNet-18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Country211 Image Classification Using ResNet-18</dc:title>
  <dc:subject/>
  <dc:creator>ADMIN</dc:creator>
  <cp:keywords/>
  <dc:description>generated using python-pptx</dc:description>
  <cp:lastModifiedBy>Microsoft account</cp:lastModifiedBy>
  <cp:revision>11</cp:revision>
  <dcterms:created xsi:type="dcterms:W3CDTF">2013-01-27T09:14:16Z</dcterms:created>
  <dcterms:modified xsi:type="dcterms:W3CDTF">2024-08-15T20:05:19Z</dcterms:modified>
  <cp:category/>
</cp:coreProperties>
</file>