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4" r:id="rId3"/>
    <p:sldId id="262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66D31"/>
    <a:srgbClr val="FCFE64"/>
    <a:srgbClr val="FEE88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5" autoAdjust="0"/>
    <p:restoredTop sz="82919" autoAdjust="0"/>
  </p:normalViewPr>
  <p:slideViewPr>
    <p:cSldViewPr>
      <p:cViewPr>
        <p:scale>
          <a:sx n="70" d="100"/>
          <a:sy n="70" d="100"/>
        </p:scale>
        <p:origin x="-1440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3F1E-11CB-43EB-AA24-384C87593640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2CF9-2B82-4353-B759-4D01E8F5A3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CHECK THAT THIS TEXT IS READABLE ON THE PRESENTATION PANE.  IF NOT</a:t>
            </a:r>
            <a:r>
              <a:rPr lang="en-GB" baseline="0" dirty="0" smtClean="0"/>
              <a:t> ZOOM IN!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the cancer</a:t>
            </a:r>
            <a:r>
              <a:rPr lang="en-GB" baseline="0" dirty="0" smtClean="0"/>
              <a:t> research department – make my work sound like part of a huge network of people.  Woo!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that I’m not going to focus too much on the paper itself </a:t>
            </a:r>
            <a:r>
              <a:rPr lang="en-GB" baseline="0" smtClean="0"/>
              <a:t>because there’s no point.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2CF9-2B82-4353-B759-4D01E8F5A35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0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half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9853" y="0"/>
            <a:ext cx="36241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4968552" cy="2232248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140968"/>
            <a:ext cx="4968552" cy="22322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42592" cy="365125"/>
          </a:xfrm>
        </p:spPr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ean_shorter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4975059" y="2689059"/>
            <a:ext cx="6858001" cy="147988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304" y="1340768"/>
            <a:ext cx="1224136" cy="47853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350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64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4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42792" cy="44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4040188" cy="5460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9" y="1628800"/>
            <a:ext cx="4042792" cy="5460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9" y="2174875"/>
            <a:ext cx="40427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28800"/>
            <a:ext cx="3008313" cy="44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344816" cy="79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ean_long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0665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88" y="1618456"/>
            <a:ext cx="554461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733256"/>
            <a:ext cx="5544616" cy="432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344816" cy="79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3448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5B4E-D251-4A7C-AED6-C5142BF2A232}" type="datetimeFigureOut">
              <a:rPr lang="en-GB" smtClean="0"/>
              <a:pPr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2B314-0AB3-4E07-AC4F-0196DBA293B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0"/>
            <a:ext cx="5328592" cy="3802316"/>
          </a:xfrm>
        </p:spPr>
        <p:txBody>
          <a:bodyPr/>
          <a:lstStyle/>
          <a:p>
            <a:r>
              <a:rPr lang="en-GB" dirty="0" smtClean="0"/>
              <a:t>Alexander Cole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 smtClean="0"/>
              <a:t>Cambridge Intelligence Interview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52536" y="3284984"/>
            <a:ext cx="6336704" cy="2772308"/>
          </a:xfrm>
        </p:spPr>
        <p:txBody>
          <a:bodyPr>
            <a:normAutofit/>
          </a:bodyPr>
          <a:lstStyle/>
          <a:p>
            <a:r>
              <a:rPr lang="en-GB" dirty="0" smtClean="0"/>
              <a:t>20</a:t>
            </a:r>
            <a:r>
              <a:rPr lang="en-GB" baseline="30000" dirty="0" smtClean="0"/>
              <a:t>th</a:t>
            </a:r>
            <a:r>
              <a:rPr lang="en-GB" dirty="0" smtClean="0"/>
              <a:t> May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Learn HTML &lt;canvas&gt;</a:t>
            </a:r>
          </a:p>
          <a:p>
            <a:r>
              <a:rPr lang="en-GB" dirty="0" smtClean="0"/>
              <a:t>Clean up old code</a:t>
            </a:r>
          </a:p>
          <a:p>
            <a:r>
              <a:rPr lang="en-GB" dirty="0" smtClean="0"/>
              <a:t>Experiment with front-end architectures</a:t>
            </a:r>
          </a:p>
          <a:p>
            <a:pPr lvl="1"/>
            <a:r>
              <a:rPr lang="en-GB" dirty="0" smtClean="0"/>
              <a:t>State machine for game “app” state</a:t>
            </a:r>
          </a:p>
          <a:p>
            <a:pPr lvl="1"/>
            <a:r>
              <a:rPr lang="en-GB" dirty="0" smtClean="0"/>
              <a:t>MVC (regardless of criticisms)</a:t>
            </a:r>
          </a:p>
          <a:p>
            <a:pPr lvl="1"/>
            <a:r>
              <a:rPr lang="en-GB" dirty="0" smtClean="0"/>
              <a:t>Separation of Concerns</a:t>
            </a:r>
          </a:p>
          <a:p>
            <a:endParaRPr lang="en-GB" dirty="0"/>
          </a:p>
          <a:p>
            <a:r>
              <a:rPr lang="en-GB" dirty="0" smtClean="0"/>
              <a:t>Write a decent version of Tetris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9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98630" y="1691217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APP</a:t>
            </a:r>
            <a:endParaRPr lang="en-GB" sz="4000" dirty="0"/>
          </a:p>
        </p:txBody>
      </p:sp>
      <p:sp>
        <p:nvSpPr>
          <p:cNvPr id="6" name="Rectangle 5"/>
          <p:cNvSpPr/>
          <p:nvPr/>
        </p:nvSpPr>
        <p:spPr>
          <a:xfrm>
            <a:off x="4190918" y="1691217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SM</a:t>
            </a:r>
            <a:endParaRPr lang="en-GB" sz="4000" dirty="0"/>
          </a:p>
        </p:txBody>
      </p:sp>
      <p:sp>
        <p:nvSpPr>
          <p:cNvPr id="7" name="Rectangle 6"/>
          <p:cNvSpPr/>
          <p:nvPr/>
        </p:nvSpPr>
        <p:spPr>
          <a:xfrm>
            <a:off x="4190918" y="3478932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State</a:t>
            </a:r>
            <a:endParaRPr lang="en-GB" sz="4000" dirty="0"/>
          </a:p>
        </p:txBody>
      </p: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>
            <a:off x="3182806" y="2231277"/>
            <a:ext cx="1008112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  <a:endCxn id="6" idx="2"/>
          </p:cNvCxnSpPr>
          <p:nvPr/>
        </p:nvCxnSpPr>
        <p:spPr>
          <a:xfrm flipV="1">
            <a:off x="4983006" y="2771337"/>
            <a:ext cx="0" cy="70759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55014" y="30657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 .. *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793727" y="3478932"/>
            <a:ext cx="1584176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Model</a:t>
            </a:r>
            <a:endParaRPr lang="en-GB" sz="4000" dirty="0"/>
          </a:p>
        </p:txBody>
      </p:sp>
      <p:cxnSp>
        <p:nvCxnSpPr>
          <p:cNvPr id="16" name="Straight Connector 15"/>
          <p:cNvCxnSpPr>
            <a:stCxn id="7" idx="3"/>
            <a:endCxn id="15" idx="1"/>
          </p:cNvCxnSpPr>
          <p:nvPr/>
        </p:nvCxnSpPr>
        <p:spPr>
          <a:xfrm>
            <a:off x="5775094" y="4018992"/>
            <a:ext cx="1018633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35134" y="3649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 .. *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190649" y="5356067"/>
            <a:ext cx="1584176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View</a:t>
            </a:r>
            <a:endParaRPr lang="en-GB" sz="4000" dirty="0"/>
          </a:p>
        </p:txBody>
      </p:sp>
      <p:cxnSp>
        <p:nvCxnSpPr>
          <p:cNvPr id="21" name="Straight Connector 20"/>
          <p:cNvCxnSpPr>
            <a:stCxn id="20" idx="3"/>
            <a:endCxn id="15" idx="2"/>
          </p:cNvCxnSpPr>
          <p:nvPr/>
        </p:nvCxnSpPr>
        <p:spPr>
          <a:xfrm flipV="1">
            <a:off x="5774825" y="4559052"/>
            <a:ext cx="1810990" cy="133707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0"/>
            <a:endCxn id="7" idx="2"/>
          </p:cNvCxnSpPr>
          <p:nvPr/>
        </p:nvCxnSpPr>
        <p:spPr>
          <a:xfrm flipV="1">
            <a:off x="4982737" y="4559052"/>
            <a:ext cx="269" cy="79701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24935" y="4613847"/>
            <a:ext cx="12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Subscribe</a:t>
            </a:r>
          </a:p>
          <a:p>
            <a:r>
              <a:rPr lang="en-GB" dirty="0" smtClean="0"/>
              <a:t>/Publish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793726" y="1691217"/>
            <a:ext cx="173871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Update</a:t>
            </a:r>
            <a:endParaRPr lang="en-GB" sz="4000" dirty="0"/>
          </a:p>
        </p:txBody>
      </p:sp>
      <p:cxnSp>
        <p:nvCxnSpPr>
          <p:cNvPr id="31" name="Straight Connector 30"/>
          <p:cNvCxnSpPr>
            <a:stCxn id="6" idx="3"/>
            <a:endCxn id="30" idx="1"/>
          </p:cNvCxnSpPr>
          <p:nvPr/>
        </p:nvCxnSpPr>
        <p:spPr>
          <a:xfrm>
            <a:off x="5775094" y="2231277"/>
            <a:ext cx="1018632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403648" y="3435089"/>
            <a:ext cx="1949070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Window</a:t>
            </a:r>
            <a:endParaRPr lang="en-GB" sz="4000" dirty="0"/>
          </a:p>
        </p:txBody>
      </p:sp>
      <p:cxnSp>
        <p:nvCxnSpPr>
          <p:cNvPr id="49" name="Straight Connector 48"/>
          <p:cNvCxnSpPr>
            <a:stCxn id="48" idx="0"/>
            <a:endCxn id="5" idx="2"/>
          </p:cNvCxnSpPr>
          <p:nvPr/>
        </p:nvCxnSpPr>
        <p:spPr>
          <a:xfrm flipV="1">
            <a:off x="2378183" y="2771337"/>
            <a:ext cx="12535" cy="66375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1"/>
            <a:endCxn id="48" idx="2"/>
          </p:cNvCxnSpPr>
          <p:nvPr/>
        </p:nvCxnSpPr>
        <p:spPr>
          <a:xfrm flipH="1" flipV="1">
            <a:off x="2378183" y="4515209"/>
            <a:ext cx="1812466" cy="138091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27584" y="5356067"/>
            <a:ext cx="1687203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Widget</a:t>
            </a:r>
            <a:endParaRPr lang="en-GB" sz="4000" dirty="0"/>
          </a:p>
        </p:txBody>
      </p:sp>
      <p:cxnSp>
        <p:nvCxnSpPr>
          <p:cNvPr id="56" name="Straight Connector 55"/>
          <p:cNvCxnSpPr>
            <a:stCxn id="20" idx="1"/>
            <a:endCxn id="55" idx="3"/>
          </p:cNvCxnSpPr>
          <p:nvPr/>
        </p:nvCxnSpPr>
        <p:spPr>
          <a:xfrm flipH="1">
            <a:off x="2514787" y="5896127"/>
            <a:ext cx="1675862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5" idx="1"/>
            <a:endCxn id="55" idx="0"/>
          </p:cNvCxnSpPr>
          <p:nvPr/>
        </p:nvCxnSpPr>
        <p:spPr>
          <a:xfrm rot="10800000" flipH="1">
            <a:off x="827584" y="5356067"/>
            <a:ext cx="843602" cy="540060"/>
          </a:xfrm>
          <a:prstGeom prst="bentConnector4">
            <a:avLst>
              <a:gd name="adj1" fmla="val -49747"/>
              <a:gd name="adj2" fmla="val 192871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9" grpId="0"/>
      <p:bldP spid="20" grpId="0" animBg="1"/>
      <p:bldP spid="29" grpId="0"/>
      <p:bldP spid="30" grpId="0" animBg="1"/>
      <p:bldP spid="48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99792" y="1700808"/>
            <a:ext cx="3744416" cy="3528392"/>
          </a:xfrm>
          <a:prstGeom prst="ellipse">
            <a:avLst/>
          </a:prstGeom>
          <a:solidFill>
            <a:srgbClr val="FCFE64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92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 Template">
  <a:themeElements>
    <a:clrScheme name="Y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9646"/>
      </a:accent1>
      <a:accent2>
        <a:srgbClr val="4F81BD"/>
      </a:accent2>
      <a:accent3>
        <a:srgbClr val="9BBB59"/>
      </a:accent3>
      <a:accent4>
        <a:srgbClr val="8064A2"/>
      </a:accent4>
      <a:accent5>
        <a:srgbClr val="C0504D"/>
      </a:accent5>
      <a:accent6>
        <a:srgbClr val="4F81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</TotalTime>
  <Words>118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Y Template</vt:lpstr>
      <vt:lpstr>Alexander Cole Cambridge Intelligence Interview</vt:lpstr>
      <vt:lpstr>Aims</vt:lpstr>
      <vt:lpstr>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ac245</dc:creator>
  <cp:lastModifiedBy>Alex Cole</cp:lastModifiedBy>
  <cp:revision>327</cp:revision>
  <dcterms:created xsi:type="dcterms:W3CDTF">2012-02-15T16:09:22Z</dcterms:created>
  <dcterms:modified xsi:type="dcterms:W3CDTF">2014-05-20T06:27:33Z</dcterms:modified>
</cp:coreProperties>
</file>