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3" r:id="rId14"/>
    <p:sldId id="271" r:id="rId15"/>
    <p:sldId id="272" r:id="rId1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94650" autoAdjust="0"/>
  </p:normalViewPr>
  <p:slideViewPr>
    <p:cSldViewPr>
      <p:cViewPr varScale="1">
        <p:scale>
          <a:sx n="76" d="100"/>
          <a:sy n="76" d="100"/>
        </p:scale>
        <p:origin x="-102" y="-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352B437D-DC47-4158-97E6-574903B73D48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4D116CD6-0A71-4773-9A43-241937D26C23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8500AF04-7B18-4D4A-97E2-612994C9B711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3B74AD51-EA9F-47EF-8734-C9C7965795B7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0D8B9996-1237-43F9-AE22-C2E191096EA8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F2847BA8-5D70-487D-BD22-A5D402D5B1EE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79A07552-E1B5-4F66-9764-E4CF14FE63F7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13933E-B27D-4C83-B304-7F4D48027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F333D48-14EC-40A4-A0A1-DAB7F0335B8C}" type="pres">
      <dgm:prSet presAssocID="{A513933E-B27D-4C83-B304-7F4D4802760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73DCEF1A-C480-4CD0-9088-BE91699844C2}" type="presOf" srcId="{A513933E-B27D-4C83-B304-7F4D48027600}" destId="{1F333D48-14EC-40A4-A0A1-DAB7F0335B8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5869B-5D19-49DF-8759-CEBC88AB0A3B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426A3-BE72-45C1-982F-3E5960D570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51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CA9FCBD-E60F-49A5-B389-A2BDC274D453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1C10342-BE60-4764-8856-BEE2A93EFB7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hyperlink" Target="https://github.com/tj/c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facebook/regenerato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-LyN-1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ES6-Generators\1.Hello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48560"/>
            <a:ext cx="3528392" cy="29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6136" y="1275606"/>
            <a:ext cx="1941984" cy="1512168"/>
          </a:xfrm>
        </p:spPr>
        <p:txBody>
          <a:bodyPr/>
          <a:lstStyle/>
          <a:p>
            <a:r>
              <a:rPr lang="en-US" sz="12000" dirty="0" smtClean="0"/>
              <a:t>?</a:t>
            </a:r>
            <a:endParaRPr lang="bg-BG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3219822"/>
            <a:ext cx="3528392" cy="91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Looks-like a function,  behaves  like an iterator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-468560" y="-287152"/>
            <a:ext cx="4932040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28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6.60902E-7 L 0.55261 -0.00525 L 0.58091 -0.01359 " pathEditMode="relative" rAng="0" ptsTypes="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5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6512" y="1563638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.next()</a:t>
            </a:r>
            <a:endParaRPr lang="bg-B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45616070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14" name="Rectangle 13"/>
          <p:cNvSpPr/>
          <p:nvPr/>
        </p:nvSpPr>
        <p:spPr>
          <a:xfrm>
            <a:off x="7380312" y="401191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-36512" y="2715766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Delegates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-49427" y="2139702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“Feeding”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-36512" y="2139702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“Feeding”</a:t>
            </a:r>
            <a:endParaRPr lang="bg-BG" dirty="0"/>
          </a:p>
        </p:txBody>
      </p:sp>
      <p:pic>
        <p:nvPicPr>
          <p:cNvPr id="6147" name="Picture 3" descr="D:\ES6-Generators\delegat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9004"/>
            <a:ext cx="435292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6512" y="1563638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.next()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-49427" y="2715766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Delegates</a:t>
            </a:r>
            <a:endParaRPr lang="bg-B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41371915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14" name="Rectangle 13"/>
          <p:cNvSpPr/>
          <p:nvPr/>
        </p:nvSpPr>
        <p:spPr>
          <a:xfrm>
            <a:off x="7380312" y="401191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-36512" y="329183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Iterables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-36512" y="2139702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“Feeding”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-36512" y="2715766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Delegates</a:t>
            </a:r>
            <a:endParaRPr lang="bg-BG" dirty="0"/>
          </a:p>
        </p:txBody>
      </p:sp>
      <p:pic>
        <p:nvPicPr>
          <p:cNvPr id="9218" name="Picture 2" descr="D:\ES6-Generators\iterab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505339"/>
            <a:ext cx="5133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6512" y="1563638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.next()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-49427" y="2715766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Delegates</a:t>
            </a:r>
            <a:endParaRPr lang="bg-B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38753050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-36512" y="3291830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Iterables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-36512" y="2139702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“Feeding”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-36512" y="3867894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-36512" y="329183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Iterables</a:t>
            </a:r>
            <a:endParaRPr lang="bg-BG" dirty="0"/>
          </a:p>
        </p:txBody>
      </p:sp>
      <p:pic>
        <p:nvPicPr>
          <p:cNvPr id="10242" name="Picture 2" descr="D:\ES6-Generators\thro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5679"/>
            <a:ext cx="54102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380312" y="401191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15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8104" y="-199625"/>
            <a:ext cx="518457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2671667" y="3669956"/>
            <a:ext cx="3268485" cy="1247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467544" y="779164"/>
            <a:ext cx="5409911" cy="71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208" y="2931790"/>
            <a:ext cx="1849958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Syntax</a:t>
            </a:r>
            <a:endParaRPr lang="bg-BG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170" name="Picture 2" descr="D:\ES6-Generators\e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58" y="987574"/>
            <a:ext cx="1777950" cy="17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68144" y="357986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Ways of creating generators in JavaScript</a:t>
            </a:r>
            <a:endParaRPr lang="bg-BG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39502"/>
            <a:ext cx="415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Via a generator function declaration: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95536" y="1635646"/>
            <a:ext cx="4099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Via a generator function expression:</a:t>
            </a:r>
            <a:endParaRPr lang="bg-BG" dirty="0"/>
          </a:p>
        </p:txBody>
      </p:sp>
      <p:pic>
        <p:nvPicPr>
          <p:cNvPr id="11266" name="Picture 2" descr="D:\ES6-Generators\ge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4366"/>
            <a:ext cx="44291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21596" y="2075309"/>
            <a:ext cx="5518556" cy="71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467544" y="293179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Via a generator method definition in an object literal:</a:t>
            </a:r>
            <a:endParaRPr lang="en-US" dirty="0" smtClean="0"/>
          </a:p>
        </p:txBody>
      </p:sp>
      <p:pic>
        <p:nvPicPr>
          <p:cNvPr id="11269" name="Picture 5" descr="D:\ES6-Generators\gen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69957"/>
            <a:ext cx="4810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D:\ES6-Generators\gen1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3" y="1177305"/>
            <a:ext cx="38195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ES6-Generators\ge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5" y="2102177"/>
            <a:ext cx="5427717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ES6-Generators\gen1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3" y="2427734"/>
            <a:ext cx="38195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09 0.01358 L -0.0283 0.00833 L 8.33333E-7 3.69981E-6 " pathEditMode="relative" rAng="0" ptsTypes="FFF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5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12" grpId="0" animBg="1"/>
      <p:bldP spid="6" grpId="0"/>
      <p:bldP spid="8" grpId="0"/>
      <p:bldP spid="2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6482" y="-200558"/>
            <a:ext cx="518457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3" descr="C:\Users\Heru_Elda\Desktop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59" y="527877"/>
            <a:ext cx="2115881" cy="211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59632" y="2953276"/>
            <a:ext cx="3024336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node –-harmony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D:\ES6-Generators\Google_Chrome_icon_(2011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94015"/>
            <a:ext cx="1360863" cy="13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59632" y="3507854"/>
            <a:ext cx="3024336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1600" dirty="0" err="1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 install </a:t>
            </a:r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  <a:hlinkClick r:id="rId4"/>
              </a:rPr>
              <a:t>regenerator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3" name="Picture 5" descr="D:\ES6-Generators\687474703a2f2f7065746b61616e746f6e6f762e6769746875622e696f2f626c7565626972642f6c6f676f2e706e6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4584"/>
            <a:ext cx="2576541" cy="246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ES6-Generators\Firefox-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17470"/>
            <a:ext cx="1576302" cy="15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259632" y="4033396"/>
            <a:ext cx="3024336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1600" dirty="0" err="1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 install </a:t>
            </a:r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  <a:hlinkClick r:id="rId7"/>
              </a:rPr>
              <a:t>co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Picture 2" descr="D:\ES6-Generators\es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58" y="987574"/>
            <a:ext cx="1777950" cy="17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156176" y="2931790"/>
            <a:ext cx="2376264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Generators in ES6</a:t>
            </a:r>
            <a:endParaRPr lang="bg-BG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397184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How to use them now?</a:t>
            </a:r>
            <a:endParaRPr lang="bg-BG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09 0.01358 L -0.0283 0.00833 L 8.33333E-7 3.69981E-6 " pathEditMode="relative" rAng="0" ptsTypes="FFF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5" y="-6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ES6-Generators\575806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8148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-36512" y="1347614"/>
            <a:ext cx="9144000" cy="1512168"/>
          </a:xfrm>
        </p:spPr>
        <p:txBody>
          <a:bodyPr/>
          <a:lstStyle/>
          <a:p>
            <a:r>
              <a:rPr lang="en-US" dirty="0" smtClean="0"/>
              <a:t>Generators</a:t>
            </a:r>
            <a:endParaRPr lang="bg-BG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-36512" y="3075806"/>
            <a:ext cx="9252520" cy="1008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Solve old problems in a new way</a:t>
            </a:r>
            <a:endParaRPr lang="bg-BG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74261913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308304" y="483518"/>
            <a:ext cx="1344715" cy="1303058"/>
            <a:chOff x="1700811" y="0"/>
            <a:chExt cx="864096" cy="864096"/>
          </a:xfrm>
        </p:grpSpPr>
        <p:sp>
          <p:nvSpPr>
            <p:cNvPr id="13" name="Oval 12"/>
            <p:cNvSpPr/>
            <p:nvPr/>
          </p:nvSpPr>
          <p:spPr>
            <a:xfrm rot="2157989">
              <a:off x="1700811" y="0"/>
              <a:ext cx="864096" cy="8640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 rot="2157989">
              <a:off x="1827355" y="126544"/>
              <a:ext cx="611008" cy="611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Why</a:t>
              </a:r>
              <a:r>
                <a:rPr lang="en-US" sz="2800" kern="1200" dirty="0" smtClean="0"/>
                <a:t>?</a:t>
              </a:r>
              <a:endParaRPr lang="bg-BG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81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0861" y="1453302"/>
            <a:ext cx="373117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Yulia Tenincheva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Server-side </a:t>
            </a:r>
            <a:r>
              <a:rPr lang="en-US" sz="2000" dirty="0" smtClean="0">
                <a:solidFill>
                  <a:schemeClr val="tx2"/>
                </a:solidFill>
              </a:rPr>
              <a:t>NodeJS </a:t>
            </a:r>
            <a:r>
              <a:rPr lang="en-US" sz="2000" dirty="0" smtClean="0">
                <a:solidFill>
                  <a:schemeClr val="tx2"/>
                </a:solidFill>
              </a:rPr>
              <a:t>Developer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61" y="2708215"/>
            <a:ext cx="4019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GitHub 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>
                <a:solidFill>
                  <a:schemeClr val="tx2"/>
                </a:solidFill>
                <a:hlinkClick r:id="rId2"/>
              </a:rPr>
              <a:t>Y-LyN-10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Twitter  </a:t>
            </a:r>
            <a:r>
              <a:rPr lang="en-US" sz="2000" dirty="0" smtClean="0">
                <a:solidFill>
                  <a:schemeClr val="tx2"/>
                </a:solidFill>
              </a:rPr>
              <a:t>: @3thelfleda</a:t>
            </a:r>
          </a:p>
        </p:txBody>
      </p:sp>
      <p:pic>
        <p:nvPicPr>
          <p:cNvPr id="12" name="Picture 7" descr="C:\Users\Heru_Elda\Desktop\presentation\javascrip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31590"/>
            <a:ext cx="1449133" cy="14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Heru_Elda\Desktop\es6-talk\love-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31790"/>
            <a:ext cx="1868127" cy="12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eru_Elda\Desktop\es6-talk\nodej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04890"/>
            <a:ext cx="1430426" cy="13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88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60620991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D:\ES6-Generators\rando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32" y="1255018"/>
            <a:ext cx="5235064" cy="25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380312" y="401191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62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45032" y="2355726"/>
            <a:ext cx="9252520" cy="149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 object is an iterator when it knows how to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 from a collection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at a time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while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 of its current position within that sequence.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-36512" y="427876"/>
            <a:ext cx="1763688" cy="32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36512" y="62753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Iterator</a:t>
            </a:r>
            <a:endParaRPr lang="bg-BG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-144016" y="2373728"/>
            <a:ext cx="9252520" cy="16381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JavaScript an iterator is an object that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next() method which returns the next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sequence. This method returns an object with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properties: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80312" y="401191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648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44016" y="2661760"/>
            <a:ext cx="9252520" cy="149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Generators are functions which can be exited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later re-entered. Their context (variable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bindings)  will be saved across re-entrances.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36512" y="1059582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5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9427" y="1563638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.next()</a:t>
            </a:r>
            <a:endParaRPr lang="bg-B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90799077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D:\ES6-Generators\1.HelloWorl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08" y="715935"/>
            <a:ext cx="4758680" cy="387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52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6512" y="1563638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.next()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-49427" y="2139702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“Feeding”</a:t>
            </a:r>
            <a:endParaRPr lang="bg-B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37784870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-36512" y="1563638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.next()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7504" y="3795886"/>
            <a:ext cx="6552728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600" dirty="0"/>
              <a:t>r</a:t>
            </a:r>
            <a:r>
              <a:rPr lang="en-US" sz="6600" dirty="0" smtClean="0"/>
              <a:t>eturn vs. yield</a:t>
            </a:r>
            <a:endParaRPr lang="bg-BG" sz="6600" dirty="0"/>
          </a:p>
        </p:txBody>
      </p:sp>
      <p:pic>
        <p:nvPicPr>
          <p:cNvPr id="5122" name="Picture 2" descr="D:\ES6-Generators\coin-stick-figh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09531"/>
            <a:ext cx="5400600" cy="40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6512" y="1563638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.next()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-49427" y="2139702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“Feeding”</a:t>
            </a:r>
            <a:endParaRPr lang="bg-B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39385369"/>
              </p:ext>
            </p:extLst>
          </p:nvPr>
        </p:nvGraphicFramePr>
        <p:xfrm>
          <a:off x="4932040" y="3795886"/>
          <a:ext cx="3253275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-49427" y="431687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Paradigm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-36512" y="987574"/>
            <a:ext cx="17636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bg-BG" dirty="0"/>
          </a:p>
        </p:txBody>
      </p:sp>
      <p:pic>
        <p:nvPicPr>
          <p:cNvPr id="4100" name="Picture 4" descr="D:\ES6-Generators\feed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33400"/>
            <a:ext cx="6418262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380312" y="4011910"/>
            <a:ext cx="1763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70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</TotalTime>
  <Words>270</Words>
  <Application>Microsoft Office PowerPoint</Application>
  <PresentationFormat>On-screen Show (16:9)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?</vt:lpstr>
      <vt:lpstr>Generators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</dc:title>
  <dc:creator>Heru_Elda</dc:creator>
  <cp:lastModifiedBy>Heru_Elda</cp:lastModifiedBy>
  <cp:revision>18</cp:revision>
  <dcterms:created xsi:type="dcterms:W3CDTF">2015-05-26T05:31:55Z</dcterms:created>
  <dcterms:modified xsi:type="dcterms:W3CDTF">2015-05-26T09:07:10Z</dcterms:modified>
</cp:coreProperties>
</file>