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75"/>
    <p:sldMasterId id="2147484102" r:id="rId76"/>
  </p:sldMasterIdLst>
  <p:notesMasterIdLst>
    <p:notesMasterId r:id="rId95"/>
  </p:notesMasterIdLst>
  <p:sldIdLst>
    <p:sldId id="258" r:id="rId77"/>
    <p:sldId id="260" r:id="rId78"/>
    <p:sldId id="261" r:id="rId79"/>
    <p:sldId id="262" r:id="rId80"/>
    <p:sldId id="265" r:id="rId81"/>
    <p:sldId id="266" r:id="rId82"/>
    <p:sldId id="263" r:id="rId83"/>
    <p:sldId id="267" r:id="rId84"/>
    <p:sldId id="264" r:id="rId85"/>
    <p:sldId id="268" r:id="rId86"/>
    <p:sldId id="270" r:id="rId87"/>
    <p:sldId id="276" r:id="rId88"/>
    <p:sldId id="271" r:id="rId89"/>
    <p:sldId id="272" r:id="rId90"/>
    <p:sldId id="277" r:id="rId91"/>
    <p:sldId id="275" r:id="rId92"/>
    <p:sldId id="273" r:id="rId93"/>
    <p:sldId id="274" r:id="rId9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50" autoAdjust="0"/>
  </p:normalViewPr>
  <p:slideViewPr>
    <p:cSldViewPr showGuides="1">
      <p:cViewPr>
        <p:scale>
          <a:sx n="66" d="100"/>
          <a:sy n="66" d="100"/>
        </p:scale>
        <p:origin x="-888" y="-372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slide" Target="slides/slide8.xml"/><Relationship Id="rId89" Type="http://schemas.openxmlformats.org/officeDocument/2006/relationships/slide" Target="slides/slide13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slide" Target="slides/slide3.xml"/><Relationship Id="rId5" Type="http://schemas.openxmlformats.org/officeDocument/2006/relationships/customXml" Target="../customXml/item5.xml"/><Relationship Id="rId90" Type="http://schemas.openxmlformats.org/officeDocument/2006/relationships/slide" Target="slides/slide14.xml"/><Relationship Id="rId95" Type="http://schemas.openxmlformats.org/officeDocument/2006/relationships/notesMaster" Target="notesMasters/notesMaster1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80" Type="http://schemas.openxmlformats.org/officeDocument/2006/relationships/slide" Target="slides/slide4.xml"/><Relationship Id="rId85" Type="http://schemas.openxmlformats.org/officeDocument/2006/relationships/slide" Target="slides/slide9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slideMaster" Target="slideMasters/slideMaster1.xml"/><Relationship Id="rId83" Type="http://schemas.openxmlformats.org/officeDocument/2006/relationships/slide" Target="slides/slide7.xml"/><Relationship Id="rId88" Type="http://schemas.openxmlformats.org/officeDocument/2006/relationships/slide" Target="slides/slide12.xml"/><Relationship Id="rId91" Type="http://schemas.openxmlformats.org/officeDocument/2006/relationships/slide" Target="slides/slide15.xml"/><Relationship Id="rId9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slide" Target="slides/slide2.xml"/><Relationship Id="rId81" Type="http://schemas.openxmlformats.org/officeDocument/2006/relationships/slide" Target="slides/slide5.xml"/><Relationship Id="rId86" Type="http://schemas.openxmlformats.org/officeDocument/2006/relationships/slide" Target="slides/slide10.xml"/><Relationship Id="rId94" Type="http://schemas.openxmlformats.org/officeDocument/2006/relationships/slide" Target="slides/slide18.xml"/><Relationship Id="rId9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slideMaster" Target="slideMasters/slideMaster2.xml"/><Relationship Id="rId97" Type="http://schemas.openxmlformats.org/officeDocument/2006/relationships/viewProps" Target="viewProp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slide" Target="slides/slide16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slide" Target="slides/slide11.xml"/><Relationship Id="rId61" Type="http://schemas.openxmlformats.org/officeDocument/2006/relationships/customXml" Target="../customXml/item61.xml"/><Relationship Id="rId82" Type="http://schemas.openxmlformats.org/officeDocument/2006/relationships/slide" Target="slides/slide6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slide" Target="slides/slide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slide" Target="slides/slide17.xml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4A6EE-E360-4005-A696-0C73C91B5E4F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00EAD-471F-4167-8F19-70DD6DFFA2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0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93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68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68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68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68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68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68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68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68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68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68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6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9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0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13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1"/>
            <a:ext cx="7543800" cy="1945481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114800"/>
            <a:ext cx="7659687" cy="8763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889647"/>
            <a:ext cx="6135687" cy="12251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752600" cy="438864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4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6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5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8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4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8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rgbClr val="FFFFFF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fld id="{AD33D0BB-003F-42B4-BF7A-CD36EAA9C443}" type="datetimeFigureOut">
              <a:rPr lang="en-US" smtClean="0"/>
              <a:pPr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8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45BBB01-C0FD-49BD-B697-ABC298F966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1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2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D33D0BB-003F-42B4-BF7A-CD36EAA9C443}" type="datetimeFigureOut">
              <a:rPr lang="en-US" smtClean="0"/>
              <a:pPr/>
              <a:t>7/15/2014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0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jpeg"/><Relationship Id="rId4" Type="http://schemas.openxmlformats.org/officeDocument/2006/relationships/hyperlink" Target="https://en.wikipedia.org/wiki/Design_Patterns_(book)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aaaa\Desktop\DP-Presentation\tagsClo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-20538"/>
            <a:ext cx="7969738" cy="513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51470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dobe Gothic Std B" pitchFamily="34" charset="-128"/>
                <a:ea typeface="Adobe Gothic Std B" pitchFamily="34" charset="-128"/>
                <a:cs typeface="Andalus" panose="02020603050405020304" pitchFamily="18" charset="-78"/>
              </a:rPr>
              <a:t>Creational Design Patterns</a:t>
            </a:r>
            <a:endParaRPr lang="en-GB" sz="4000" b="1" dirty="0">
              <a:latin typeface="Adobe Gothic Std B" pitchFamily="34" charset="-128"/>
              <a:ea typeface="Adobe Gothic Std B" pitchFamily="34" charset="-128"/>
              <a:cs typeface="Andalus" panose="02020603050405020304" pitchFamily="18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63688" y="1563638"/>
            <a:ext cx="5904656" cy="8925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742950" lvl="1" indent="-285750" algn="ctr">
              <a:lnSpc>
                <a:spcPct val="100000"/>
              </a:lnSpc>
            </a:pPr>
            <a:r>
              <a:rPr lang="en-GB" sz="2600" b="1" dirty="0"/>
              <a:t>Creational design patterns are composed of two dominant ideas.</a:t>
            </a:r>
            <a:endParaRPr lang="bg-BG" sz="2600" b="1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7544" y="3216106"/>
            <a:ext cx="3916332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742950" lvl="1" indent="-285750" algn="ctr">
              <a:lnSpc>
                <a:spcPct val="100000"/>
              </a:lnSpc>
            </a:pPr>
            <a:r>
              <a:rPr lang="en-GB" sz="2400" dirty="0"/>
              <a:t>	</a:t>
            </a:r>
            <a:r>
              <a:rPr lang="en-GB" sz="2400" dirty="0" smtClean="0"/>
              <a:t>Encapsulating knowledge about </a:t>
            </a:r>
            <a:r>
              <a:rPr lang="en-GB" sz="2400" dirty="0"/>
              <a:t>which </a:t>
            </a:r>
            <a:r>
              <a:rPr lang="en-GB" sz="2400" dirty="0" smtClean="0"/>
              <a:t>concrete classes </a:t>
            </a:r>
            <a:r>
              <a:rPr lang="en-GB" sz="2400" dirty="0"/>
              <a:t>the system uses.</a:t>
            </a:r>
            <a:endParaRPr lang="bg-BG" sz="22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0" y="3234338"/>
            <a:ext cx="3600400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ctr"/>
            <a:r>
              <a:rPr lang="en-GB" sz="2400" dirty="0" smtClean="0"/>
              <a:t>Another </a:t>
            </a:r>
            <a:r>
              <a:rPr lang="en-GB" sz="2400" dirty="0"/>
              <a:t>is hiding how instances of these concrete classes are created and combined.</a:t>
            </a:r>
            <a:endParaRPr lang="en-US" sz="2400" dirty="0"/>
          </a:p>
        </p:txBody>
      </p:sp>
      <p:pic>
        <p:nvPicPr>
          <p:cNvPr id="3" name="Picture 2" descr="C:\Users\aaaaa\Desktop\DP-Presentation\design-line-l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404663" y="2859781"/>
            <a:ext cx="41044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3491880" y="2456190"/>
            <a:ext cx="1080120" cy="7599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1" idx="2"/>
          </p:cNvCxnSpPr>
          <p:nvPr/>
        </p:nvCxnSpPr>
        <p:spPr>
          <a:xfrm>
            <a:off x="4716016" y="2456190"/>
            <a:ext cx="792088" cy="7599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22" name="Picture 2" descr="C:\Users\aaaaa\Desktop\DP-Presentation\design-lin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0244"/>
            <a:ext cx="8460432" cy="51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05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11560" y="3579862"/>
            <a:ext cx="7848872" cy="10895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GB" sz="2400" dirty="0"/>
              <a:t>Unlike the </a:t>
            </a:r>
            <a:r>
              <a:rPr lang="en-GB" sz="2400" dirty="0" smtClean="0"/>
              <a:t>factory patterns, whose </a:t>
            </a:r>
            <a:r>
              <a:rPr lang="en-GB" sz="2400" dirty="0"/>
              <a:t>intention is to enable polymorphism, the intention of the builder pattern is to find a solution to the telescoping constructor anti-pattern.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23529" y="1803469"/>
            <a:ext cx="6768752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742950" lvl="1" indent="-285750">
              <a:lnSpc>
                <a:spcPct val="100000"/>
              </a:lnSpc>
            </a:pPr>
            <a:r>
              <a:rPr lang="en-GB" sz="2400" dirty="0" smtClean="0"/>
              <a:t>	Deal </a:t>
            </a:r>
            <a:r>
              <a:rPr lang="en-GB" sz="2400" dirty="0"/>
              <a:t>with the problem of creating objects </a:t>
            </a:r>
            <a:r>
              <a:rPr lang="en-GB" sz="2400" dirty="0" smtClean="0"/>
              <a:t>without specifying </a:t>
            </a:r>
            <a:r>
              <a:rPr lang="en-GB" sz="2400" dirty="0"/>
              <a:t>the exact class of object that will </a:t>
            </a:r>
            <a:r>
              <a:rPr lang="en-GB" sz="2400" dirty="0" smtClean="0"/>
              <a:t>be created</a:t>
            </a:r>
            <a:r>
              <a:rPr lang="en-GB" sz="2400" dirty="0"/>
              <a:t>. </a:t>
            </a:r>
            <a:endParaRPr lang="bg-BG" sz="2200" dirty="0"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6146" name="Picture 2" descr="C:\Users\aaaaa\Desktop\DP-Presentation\design-li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43558"/>
            <a:ext cx="576064" cy="432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aaaaa\Desktop\DP-Presentation\design-line-ligh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047"/>
            <a:ext cx="8460432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51470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dobe Gothic Std B" pitchFamily="34" charset="-128"/>
                <a:ea typeface="Adobe Gothic Std B" pitchFamily="34" charset="-128"/>
                <a:cs typeface="Andalus" panose="02020603050405020304" pitchFamily="18" charset="-78"/>
              </a:rPr>
              <a:t>Creational Design Patterns</a:t>
            </a:r>
            <a:endParaRPr lang="en-GB" sz="4000" b="1" dirty="0">
              <a:latin typeface="Adobe Gothic Std B" pitchFamily="34" charset="-128"/>
              <a:ea typeface="Adobe Gothic Std B" pitchFamily="34" charset="-128"/>
              <a:cs typeface="Andalus" panose="02020603050405020304" pitchFamily="18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36512" y="3056642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Builder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36512" y="1328450"/>
            <a:ext cx="2592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Factory</a:t>
            </a:r>
          </a:p>
        </p:txBody>
      </p:sp>
      <p:pic>
        <p:nvPicPr>
          <p:cNvPr id="6147" name="Picture 3" descr="C:\Users\aaaaa\Desktop\DP-Presentation\13334806911263377984Cartoon Factory.svg.m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307" y="1347614"/>
            <a:ext cx="2306157" cy="189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76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4" y="3387645"/>
            <a:ext cx="748883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en-GB" sz="2400" dirty="0" smtClean="0"/>
              <a:t>Used </a:t>
            </a:r>
            <a:r>
              <a:rPr lang="en-GB" sz="2400" dirty="0"/>
              <a:t>when the type of objects to create 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is </a:t>
            </a:r>
            <a:r>
              <a:rPr lang="en-GB" sz="2400" dirty="0"/>
              <a:t>determined by a prototypical instance, 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which </a:t>
            </a:r>
            <a:r>
              <a:rPr lang="en-GB" sz="2400" dirty="0"/>
              <a:t>is cloned to produce new objects.</a:t>
            </a:r>
            <a:endParaRPr lang="bg-BG" sz="2400" dirty="0"/>
          </a:p>
        </p:txBody>
      </p:sp>
      <p:sp>
        <p:nvSpPr>
          <p:cNvPr id="2" name="Rectangle 1"/>
          <p:cNvSpPr/>
          <p:nvPr/>
        </p:nvSpPr>
        <p:spPr>
          <a:xfrm>
            <a:off x="899594" y="1659453"/>
            <a:ext cx="748883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en-GB" sz="2400" dirty="0" smtClean="0"/>
              <a:t>Restricts </a:t>
            </a:r>
            <a:r>
              <a:rPr lang="en-GB" sz="2400" dirty="0"/>
              <a:t>the instantiation of a class </a:t>
            </a:r>
            <a:r>
              <a:rPr lang="en-GB" sz="2400" dirty="0" smtClean="0"/>
              <a:t>to one </a:t>
            </a:r>
            <a:br>
              <a:rPr lang="en-GB" sz="2400" dirty="0" smtClean="0"/>
            </a:br>
            <a:r>
              <a:rPr lang="en-GB" sz="2400" dirty="0" smtClean="0"/>
              <a:t>object</a:t>
            </a:r>
            <a:r>
              <a:rPr lang="en-GB" sz="2400" dirty="0"/>
              <a:t>.  </a:t>
            </a:r>
            <a:r>
              <a:rPr lang="en-GB" sz="2400" dirty="0" smtClean="0"/>
              <a:t>When exactly </a:t>
            </a:r>
            <a:r>
              <a:rPr lang="en-GB" sz="2400" dirty="0"/>
              <a:t>one object </a:t>
            </a:r>
            <a:r>
              <a:rPr lang="en-GB" sz="2400" dirty="0" smtClean="0"/>
              <a:t>is </a:t>
            </a:r>
            <a:r>
              <a:rPr lang="en-GB" sz="2400" dirty="0"/>
              <a:t>needed 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to </a:t>
            </a:r>
            <a:r>
              <a:rPr lang="en-GB" sz="2400" dirty="0"/>
              <a:t>coordinate actions across the system. </a:t>
            </a:r>
            <a:endParaRPr lang="bg-BG" sz="2400" dirty="0"/>
          </a:p>
        </p:txBody>
      </p:sp>
      <p:pic>
        <p:nvPicPr>
          <p:cNvPr id="3074" name="Picture 2" descr="C:\Users\aaaaa\Desktop\DP-Presentation\design-line-l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047"/>
            <a:ext cx="8460432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51470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dobe Gothic Std B" pitchFamily="34" charset="-128"/>
                <a:ea typeface="Adobe Gothic Std B" pitchFamily="34" charset="-128"/>
                <a:cs typeface="Andalus" panose="02020603050405020304" pitchFamily="18" charset="-78"/>
              </a:rPr>
              <a:t>Creational Design Patterns</a:t>
            </a:r>
            <a:endParaRPr lang="en-GB" sz="4000" b="1" dirty="0">
              <a:latin typeface="Adobe Gothic Std B" pitchFamily="34" charset="-128"/>
              <a:ea typeface="Adobe Gothic Std B" pitchFamily="34" charset="-128"/>
              <a:cs typeface="Andalus" panose="02020603050405020304" pitchFamily="18" charset="-78"/>
            </a:endParaRPr>
          </a:p>
        </p:txBody>
      </p:sp>
      <p:pic>
        <p:nvPicPr>
          <p:cNvPr id="3" name="Picture 2" descr="C:\Users\aaaaa\Desktop\DP-Presentation\design-line-l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404663" y="2859781"/>
            <a:ext cx="41044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7113" y="1976522"/>
            <a:ext cx="3680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Singleton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496" y="3704714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239912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aaaa\Desktop\DP-Presentation\design-line-l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534"/>
            <a:ext cx="8460432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aaaa\Desktop\DP-Presentation\exampledecorato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757" y="-92546"/>
            <a:ext cx="3535779" cy="444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9512" y="2831906"/>
            <a:ext cx="6552728" cy="11079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en-GB" sz="2200" dirty="0"/>
              <a:t>A flyweight is an object that minimizes </a:t>
            </a:r>
            <a:r>
              <a:rPr lang="en-GB" sz="2200" dirty="0" smtClean="0"/>
              <a:t/>
            </a:r>
            <a:br>
              <a:rPr lang="en-GB" sz="2200" dirty="0" smtClean="0"/>
            </a:br>
            <a:r>
              <a:rPr lang="en-GB" sz="2200" dirty="0" smtClean="0"/>
              <a:t>memory </a:t>
            </a:r>
            <a:r>
              <a:rPr lang="en-GB" sz="2200" dirty="0"/>
              <a:t>use by sharing as much data </a:t>
            </a:r>
            <a:r>
              <a:rPr lang="en-GB" sz="2200" dirty="0" smtClean="0"/>
              <a:t/>
            </a:r>
            <a:br>
              <a:rPr lang="en-GB" sz="2200" dirty="0" smtClean="0"/>
            </a:br>
            <a:r>
              <a:rPr lang="en-GB" sz="2200" dirty="0" smtClean="0"/>
              <a:t>as possible </a:t>
            </a:r>
            <a:r>
              <a:rPr lang="en-GB" sz="2200" dirty="0"/>
              <a:t>with other similar </a:t>
            </a:r>
            <a:r>
              <a:rPr lang="en-GB" sz="2200" dirty="0" smtClean="0"/>
              <a:t>objects.</a:t>
            </a:r>
            <a:endParaRPr lang="bg-BG" sz="2200" dirty="0"/>
          </a:p>
        </p:txBody>
      </p:sp>
      <p:sp>
        <p:nvSpPr>
          <p:cNvPr id="4" name="Rectangle 3"/>
          <p:cNvSpPr/>
          <p:nvPr/>
        </p:nvSpPr>
        <p:spPr>
          <a:xfrm>
            <a:off x="252028" y="1635646"/>
            <a:ext cx="5472100" cy="11079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en-GB" sz="2200" dirty="0"/>
              <a:t>Provide a surrogate or </a:t>
            </a:r>
            <a:br>
              <a:rPr lang="en-GB" sz="2200" dirty="0"/>
            </a:br>
            <a:r>
              <a:rPr lang="en-GB" sz="2200" dirty="0" smtClean="0"/>
              <a:t>placeholder for another </a:t>
            </a:r>
            <a:br>
              <a:rPr lang="en-GB" sz="2200" dirty="0" smtClean="0"/>
            </a:br>
            <a:r>
              <a:rPr lang="en-GB" sz="2200" dirty="0" smtClean="0"/>
              <a:t>object </a:t>
            </a:r>
            <a:r>
              <a:rPr lang="en-GB" sz="2200" dirty="0"/>
              <a:t>to control access to it.</a:t>
            </a:r>
            <a:endParaRPr lang="bg-BG" sz="2200" dirty="0"/>
          </a:p>
        </p:txBody>
      </p:sp>
      <p:sp>
        <p:nvSpPr>
          <p:cNvPr id="2" name="Rectangle 1"/>
          <p:cNvSpPr/>
          <p:nvPr/>
        </p:nvSpPr>
        <p:spPr>
          <a:xfrm>
            <a:off x="504057" y="1154237"/>
            <a:ext cx="7956375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en-GB" sz="2200" dirty="0" smtClean="0"/>
              <a:t>	Helps </a:t>
            </a:r>
            <a:r>
              <a:rPr lang="en-GB" sz="2200" dirty="0"/>
              <a:t>two incompatible </a:t>
            </a:r>
            <a:r>
              <a:rPr lang="en-GB" sz="2200" dirty="0" smtClean="0"/>
              <a:t>interfaces to </a:t>
            </a:r>
            <a:r>
              <a:rPr lang="en-GB" sz="2200" dirty="0"/>
              <a:t>work together.</a:t>
            </a:r>
            <a:endParaRPr lang="bg-BG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-20538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dobe Gothic Std B" pitchFamily="34" charset="-128"/>
                <a:ea typeface="Adobe Gothic Std B" pitchFamily="34" charset="-128"/>
                <a:cs typeface="Andalus" panose="02020603050405020304" pitchFamily="18" charset="-78"/>
              </a:rPr>
              <a:t>Structural Design Patterns</a:t>
            </a:r>
            <a:endParaRPr lang="en-GB" sz="4000" b="1" dirty="0">
              <a:latin typeface="Adobe Gothic Std B" pitchFamily="34" charset="-128"/>
              <a:ea typeface="Adobe Gothic Std B" pitchFamily="34" charset="-128"/>
              <a:cs typeface="Andalus" panose="02020603050405020304" pitchFamily="18" charset="-78"/>
            </a:endParaRPr>
          </a:p>
        </p:txBody>
      </p:sp>
      <p:pic>
        <p:nvPicPr>
          <p:cNvPr id="3" name="Picture 2" descr="C:\Users\aaaaa\Desktop\DP-Presentation\design-line-l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2329991" y="2329991"/>
            <a:ext cx="5164038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396552" y="3128650"/>
            <a:ext cx="3680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Flyweight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4057" y="4011910"/>
            <a:ext cx="7956375" cy="11079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 algn="r">
              <a:lnSpc>
                <a:spcPct val="100000"/>
              </a:lnSpc>
            </a:pPr>
            <a:r>
              <a:rPr lang="en-GB" sz="2200" dirty="0" smtClean="0"/>
              <a:t>Allows behaviour </a:t>
            </a:r>
            <a:r>
              <a:rPr lang="en-GB" sz="2200" dirty="0"/>
              <a:t>to be added </a:t>
            </a:r>
            <a:r>
              <a:rPr lang="en-GB" sz="2200" dirty="0" smtClean="0"/>
              <a:t>to </a:t>
            </a:r>
            <a:r>
              <a:rPr lang="en-GB" sz="2200" dirty="0"/>
              <a:t>an </a:t>
            </a:r>
            <a:r>
              <a:rPr lang="en-GB" sz="2200" dirty="0" smtClean="0"/>
              <a:t>individual object</a:t>
            </a:r>
            <a:r>
              <a:rPr lang="en-GB" sz="2200" dirty="0"/>
              <a:t>, </a:t>
            </a:r>
            <a:r>
              <a:rPr lang="en-GB" sz="2200" dirty="0" smtClean="0"/>
              <a:t/>
            </a:r>
            <a:br>
              <a:rPr lang="en-GB" sz="2200" dirty="0" smtClean="0"/>
            </a:br>
            <a:r>
              <a:rPr lang="en-GB" sz="2200" dirty="0" smtClean="0"/>
              <a:t>either statically </a:t>
            </a:r>
            <a:r>
              <a:rPr lang="en-GB" sz="2200" dirty="0"/>
              <a:t>or </a:t>
            </a:r>
            <a:r>
              <a:rPr lang="en-GB" sz="2200" dirty="0" smtClean="0"/>
              <a:t>dynamically</a:t>
            </a:r>
            <a:r>
              <a:rPr lang="en-GB" sz="2200" dirty="0"/>
              <a:t>, </a:t>
            </a:r>
            <a:r>
              <a:rPr lang="en-GB" sz="2200" dirty="0" smtClean="0"/>
              <a:t>without affecting </a:t>
            </a:r>
            <a:br>
              <a:rPr lang="en-GB" sz="2200" dirty="0" smtClean="0"/>
            </a:br>
            <a:r>
              <a:rPr lang="en-GB" sz="2200" dirty="0" smtClean="0"/>
              <a:t>the behaviour of </a:t>
            </a:r>
            <a:r>
              <a:rPr lang="en-GB" sz="2200" dirty="0"/>
              <a:t>other </a:t>
            </a:r>
            <a:r>
              <a:rPr lang="en-GB" sz="2200" dirty="0" smtClean="0"/>
              <a:t>objects </a:t>
            </a:r>
            <a:r>
              <a:rPr lang="en-GB" sz="2200" dirty="0"/>
              <a:t>from the same class.</a:t>
            </a:r>
            <a:endParaRPr lang="en-US" sz="2200" dirty="0" smtClean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396551" y="1131590"/>
            <a:ext cx="2592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Adapter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396552" y="1976522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Proxy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396551" y="4280778"/>
            <a:ext cx="3680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Decorator</a:t>
            </a:r>
            <a:endParaRPr lang="en-US" sz="2800" dirty="0" smtClean="0"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907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2" grpId="0" animBg="1"/>
      <p:bldP spid="10" grpId="0"/>
      <p:bldP spid="12" grpId="0" animBg="1"/>
      <p:bldP spid="13" grpId="0"/>
      <p:bldP spid="14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aaaa\Desktop\DP-Presentation\design-line-l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047"/>
            <a:ext cx="8460432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51470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dobe Gothic Std B" pitchFamily="34" charset="-128"/>
                <a:ea typeface="Adobe Gothic Std B" pitchFamily="34" charset="-128"/>
                <a:cs typeface="Andalus" panose="02020603050405020304" pitchFamily="18" charset="-78"/>
              </a:rPr>
              <a:t>Behavioral Design Patterns</a:t>
            </a:r>
            <a:endParaRPr lang="en-GB" sz="4000" b="1" dirty="0">
              <a:latin typeface="Adobe Gothic Std B" pitchFamily="34" charset="-128"/>
              <a:ea typeface="Adobe Gothic Std B" pitchFamily="34" charset="-128"/>
              <a:cs typeface="Andalus" panose="02020603050405020304" pitchFamily="18" charset="-78"/>
            </a:endParaRPr>
          </a:p>
        </p:txBody>
      </p:sp>
      <p:pic>
        <p:nvPicPr>
          <p:cNvPr id="3" name="Picture 2" descr="C:\Users\aaaaa\Desktop\DP-Presentation\design-line-l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404663" y="2859781"/>
            <a:ext cx="41044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683932" y="2643758"/>
            <a:ext cx="2560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00000"/>
              </a:lnSpc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Mediator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83932" y="1995686"/>
            <a:ext cx="2560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00000"/>
              </a:lnSpc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Iterator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83932" y="1400458"/>
            <a:ext cx="2560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00000"/>
              </a:lnSpc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Memento</a:t>
            </a:r>
            <a:endParaRPr lang="en-US" sz="2800" dirty="0" smtClean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83932" y="3219822"/>
            <a:ext cx="2560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00000"/>
              </a:lnSpc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Observer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3932" y="3795886"/>
            <a:ext cx="2560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00000"/>
              </a:lnSpc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State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83932" y="4371950"/>
            <a:ext cx="2560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00000"/>
              </a:lnSpc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Strategy</a:t>
            </a:r>
          </a:p>
        </p:txBody>
      </p:sp>
      <p:pic>
        <p:nvPicPr>
          <p:cNvPr id="2050" name="Picture 2" descr="C:\Users\aaaaa\Desktop\DP-Presentation\WTF-did-i-just-read-mem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7614"/>
            <a:ext cx="4784340" cy="362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33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aaaa\Desktop\DP-Presentation\design-line-l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047"/>
            <a:ext cx="8460432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aaaaa\Desktop\DP-Presentation\design-line-l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404665" y="2859781"/>
            <a:ext cx="41044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27586" y="2067694"/>
            <a:ext cx="59046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00000"/>
              </a:lnSpc>
            </a:pPr>
            <a:r>
              <a:rPr lang="en-US" sz="6000" dirty="0" smtClean="0">
                <a:latin typeface="Adobe Gothic Std B" pitchFamily="34" charset="-128"/>
                <a:ea typeface="Adobe Gothic Std B" pitchFamily="34" charset="-128"/>
              </a:rPr>
              <a:t>Well... </a:t>
            </a:r>
            <a:r>
              <a:rPr lang="en-US" sz="6000" dirty="0" smtClean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STOP</a:t>
            </a:r>
            <a:r>
              <a:rPr lang="en-US" sz="6000" dirty="0" smtClean="0">
                <a:latin typeface="Adobe Gothic Std B" pitchFamily="34" charset="-128"/>
                <a:ea typeface="Adobe Gothic Std B" pitchFamily="34" charset="-128"/>
              </a:rPr>
              <a:t>!</a:t>
            </a:r>
            <a:endParaRPr lang="en-US" sz="6000" dirty="0" smtClean="0"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17" name="Picture 16" descr="C:\Users\aaaaa\Desktop\DP-Presentation\design-line-l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723420" y="2003090"/>
            <a:ext cx="452169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aaaaa\Desktop\DP-Presentation\design-line-l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4083918"/>
            <a:ext cx="8568443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4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aaaa\Desktop\DP-Presentation\design-li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9366"/>
            <a:ext cx="853244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aaaaa\Desktop\DP-Presentation\design-line-ligh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792597" y="2031691"/>
            <a:ext cx="4608513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36512" y="1419622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00000"/>
              </a:lnSpc>
            </a:pPr>
            <a:r>
              <a:rPr lang="en-US" sz="6000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Live Demo</a:t>
            </a:r>
            <a:endParaRPr lang="en-US" sz="6000" dirty="0" smtClean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17" name="Picture 16" descr="C:\Users\aaaaa\Desktop\DP-Presentation\design-line-ligh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741422" y="1913080"/>
            <a:ext cx="434167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aaaaa\Desktop\DP-Presentation\design-line-ligh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3918"/>
            <a:ext cx="9143999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63588" y="4157087"/>
            <a:ext cx="62286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2200" dirty="0" smtClean="0"/>
              <a:t>Finally some code… Hmm, not finally, eventually…</a:t>
            </a: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14306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aaaa\Desktop\DP-Presentation\design-line-l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047"/>
            <a:ext cx="8460432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51470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dobe Gothic Std B" pitchFamily="34" charset="-128"/>
                <a:ea typeface="Adobe Gothic Std B" pitchFamily="34" charset="-128"/>
                <a:cs typeface="Andalus" panose="02020603050405020304" pitchFamily="18" charset="-78"/>
              </a:rPr>
              <a:t>Summary</a:t>
            </a:r>
            <a:endParaRPr lang="en-GB" sz="4000" b="1" dirty="0">
              <a:latin typeface="Adobe Gothic Std B" pitchFamily="34" charset="-128"/>
              <a:ea typeface="Adobe Gothic Std B" pitchFamily="34" charset="-128"/>
              <a:cs typeface="Andalus" panose="02020603050405020304" pitchFamily="18" charset="-78"/>
            </a:endParaRPr>
          </a:p>
        </p:txBody>
      </p:sp>
      <p:pic>
        <p:nvPicPr>
          <p:cNvPr id="3" name="Picture 2" descr="C:\Users\aaaaa\Desktop\DP-Presentation\design-line-l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476671" y="2859781"/>
            <a:ext cx="41044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-36512" y="1995686"/>
            <a:ext cx="6561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Why are they so important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36512" y="140045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What is a Design Pattern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536" y="699542"/>
            <a:ext cx="4320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Now you know (I hope) </a:t>
            </a:r>
            <a:endParaRPr lang="bg-BG" sz="3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36512" y="2624594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What types of design patterns are there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36512" y="320065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Some useful patterns for  different problems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36512" y="4424794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So... Now </a:t>
            </a: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all you </a:t>
            </a: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need </a:t>
            </a: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is...  Practice! </a:t>
            </a:r>
            <a:endParaRPr lang="en-US" sz="2800" dirty="0" smtClean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36512" y="3848730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When they are used</a:t>
            </a:r>
            <a:endParaRPr lang="en-US" sz="2800" dirty="0" smtClean="0"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4098" name="Picture 2" descr="C:\Users\aaaaa\Desktop\DP-Presentation\designer-aperitivo-desig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129" y="195486"/>
            <a:ext cx="2912303" cy="218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8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aaaa\Desktop\DP-Presentation\design-line-l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047"/>
            <a:ext cx="8460432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aaaaa\Desktop\DP-Presentation\design-line-l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476671" y="2859781"/>
            <a:ext cx="41044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900608" y="2067694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00000"/>
              </a:lnSpc>
            </a:pPr>
            <a:r>
              <a:rPr lang="en-US" sz="6000" dirty="0" smtClean="0">
                <a:latin typeface="Adobe Gothic Std B" pitchFamily="34" charset="-128"/>
                <a:ea typeface="Adobe Gothic Std B" pitchFamily="34" charset="-128"/>
              </a:rPr>
              <a:t>Thank you!</a:t>
            </a:r>
          </a:p>
        </p:txBody>
      </p:sp>
      <p:pic>
        <p:nvPicPr>
          <p:cNvPr id="17" name="Picture 16" descr="C:\Users\aaaaa\Desktop\DP-Presentation\design-line-l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723420" y="2003090"/>
            <a:ext cx="452169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aaaaa\Desktop\DP-Presentation\design-line-l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4083918"/>
            <a:ext cx="8568443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15616" y="4630365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Presented by Yulia Tenincheva – yulia.ten@dezigner.ru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92016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aaaa\Desktop\DP-Presentation\image.axd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3000"/>
                    </a14:imgEffect>
                    <a14:imgEffect>
                      <a14:brightnessContrast bright="100000" contrast="-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47" y="51470"/>
            <a:ext cx="8616825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aaaa\Desktop\DP-Presentation\design-lin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6518"/>
            <a:ext cx="8460432" cy="163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87624" y="843558"/>
            <a:ext cx="61206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b="1" dirty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  <a:cs typeface="Andalus" panose="02020603050405020304" pitchFamily="18" charset="-78"/>
              </a:rPr>
              <a:t>A Beginner's Guide to Design Patterns</a:t>
            </a:r>
          </a:p>
        </p:txBody>
      </p:sp>
      <p:pic>
        <p:nvPicPr>
          <p:cNvPr id="2051" name="Picture 3" descr="C:\Users\aaaaa\Desktop\DP-Presentation\design-line-ligh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3918"/>
            <a:ext cx="8460432" cy="50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65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aaaa\Desktop\DP-Presentation\dude_wt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757148"/>
            <a:ext cx="4608512" cy="368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14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aaaa\Desktop\DP-Presentation\design-line-lig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047"/>
            <a:ext cx="8460432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aaaaa\Desktop\DP-Presentation\design-line-lig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116632" y="2859781"/>
            <a:ext cx="41044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59832" y="721608"/>
            <a:ext cx="5616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And why they are important?</a:t>
            </a:r>
            <a:endParaRPr lang="bg-BG" sz="3000" dirty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96" y="51470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latin typeface="Adobe Gothic Std B" pitchFamily="34" charset="-128"/>
                <a:ea typeface="Adobe Gothic Std B" pitchFamily="34" charset="-128"/>
                <a:cs typeface="Andalus" panose="02020603050405020304" pitchFamily="18" charset="-78"/>
              </a:rPr>
              <a:t>What is </a:t>
            </a:r>
            <a:r>
              <a:rPr lang="en-GB" sz="4000" b="1" dirty="0" smtClean="0">
                <a:latin typeface="Adobe Gothic Std B" pitchFamily="34" charset="-128"/>
                <a:ea typeface="Adobe Gothic Std B" pitchFamily="34" charset="-128"/>
                <a:cs typeface="Andalus" panose="02020603050405020304" pitchFamily="18" charset="-78"/>
              </a:rPr>
              <a:t>a Design </a:t>
            </a:r>
            <a:r>
              <a:rPr lang="en-GB" sz="4000" b="1" dirty="0" smtClean="0">
                <a:latin typeface="Adobe Gothic Std B" pitchFamily="34" charset="-128"/>
                <a:ea typeface="Adobe Gothic Std B" pitchFamily="34" charset="-128"/>
                <a:cs typeface="Andalus" panose="02020603050405020304" pitchFamily="18" charset="-78"/>
              </a:rPr>
              <a:t>Pattern?</a:t>
            </a:r>
            <a:endParaRPr lang="en-GB" sz="4000" b="1" dirty="0">
              <a:latin typeface="Adobe Gothic Std B" pitchFamily="34" charset="-128"/>
              <a:ea typeface="Adobe Gothic Std B" pitchFamily="34" charset="-128"/>
              <a:cs typeface="Andalus" panose="02020603050405020304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1347614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 - Solutions </a:t>
            </a:r>
            <a:r>
              <a:rPr lang="en-GB" sz="2400" dirty="0"/>
              <a:t>to </a:t>
            </a:r>
            <a:r>
              <a:rPr lang="en-GB" sz="2400" dirty="0" smtClean="0"/>
              <a:t>common programming problems.</a:t>
            </a:r>
            <a:endParaRPr lang="bg-BG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051720" y="1947485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- It </a:t>
            </a:r>
            <a:r>
              <a:rPr lang="en-GB" sz="2400" dirty="0"/>
              <a:t>is a description or template for how 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to </a:t>
            </a:r>
            <a:r>
              <a:rPr lang="en-GB" sz="2400" dirty="0"/>
              <a:t>solve a problem that can be used in 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many </a:t>
            </a:r>
            <a:r>
              <a:rPr lang="en-GB" sz="2400" dirty="0"/>
              <a:t>different situations.</a:t>
            </a:r>
            <a:endParaRPr lang="bg-BG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3363838"/>
            <a:ext cx="5256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- Show </a:t>
            </a:r>
            <a:r>
              <a:rPr lang="en-GB" sz="2400" dirty="0"/>
              <a:t>relationships and 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interactions </a:t>
            </a:r>
            <a:r>
              <a:rPr lang="en-GB" sz="2400" dirty="0"/>
              <a:t>between classes or objects</a:t>
            </a:r>
            <a:endParaRPr lang="bg-BG" sz="2400" dirty="0"/>
          </a:p>
        </p:txBody>
      </p:sp>
      <p:pic>
        <p:nvPicPr>
          <p:cNvPr id="7170" name="Picture 2" descr="C:\Users\aaaaa\Desktop\DP-Presentation\Logo_Desig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156" y="2787774"/>
            <a:ext cx="2188308" cy="214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851670"/>
            <a:ext cx="1728192" cy="1292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600" b="1" dirty="0" smtClean="0">
                <a:solidFill>
                  <a:srgbClr val="FF0000"/>
                </a:solidFill>
              </a:rPr>
              <a:t>Not a </a:t>
            </a:r>
            <a:br>
              <a:rPr lang="en-GB" sz="2600" b="1" dirty="0" smtClean="0">
                <a:solidFill>
                  <a:srgbClr val="FF0000"/>
                </a:solidFill>
              </a:rPr>
            </a:br>
            <a:r>
              <a:rPr lang="en-GB" sz="2600" b="1" dirty="0" smtClean="0">
                <a:solidFill>
                  <a:srgbClr val="FF0000"/>
                </a:solidFill>
              </a:rPr>
              <a:t>finished solution!</a:t>
            </a:r>
            <a:endParaRPr lang="bg-BG" sz="26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31640" y="4371950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- Used in any </a:t>
            </a:r>
            <a:r>
              <a:rPr lang="en-GB" sz="2400" dirty="0"/>
              <a:t>p</a:t>
            </a:r>
            <a:r>
              <a:rPr lang="en-GB" sz="2400" dirty="0" smtClean="0"/>
              <a:t>rogramming Language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44030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  <p:bldP spid="14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aaaa\Desktop\DP-Presentation\design-line-lig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3191932"/>
            <a:ext cx="8496944" cy="182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aaaaa\Desktop\DP-Presentation\design-line-lig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047"/>
            <a:ext cx="8460432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aaaaa\Desktop\DP-Presentation\design-line-lig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872118" y="2859781"/>
            <a:ext cx="41044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496" y="741933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Who made our life harder (or easier?) </a:t>
            </a:r>
            <a:endParaRPr lang="bg-BG" sz="2400" dirty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96" y="51470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latin typeface="Adobe Gothic Std B" pitchFamily="34" charset="-128"/>
                <a:ea typeface="Adobe Gothic Std B" pitchFamily="34" charset="-128"/>
                <a:cs typeface="Andalus" panose="02020603050405020304" pitchFamily="18" charset="-78"/>
              </a:rPr>
              <a:t>Some history</a:t>
            </a:r>
            <a:r>
              <a:rPr lang="bg-BG" sz="4000" b="1" dirty="0" smtClean="0">
                <a:latin typeface="Adobe Gothic Std B" pitchFamily="34" charset="-128"/>
                <a:ea typeface="Adobe Gothic Std B" pitchFamily="34" charset="-128"/>
                <a:cs typeface="Andalus" panose="02020603050405020304" pitchFamily="18" charset="-78"/>
              </a:rPr>
              <a:t>...</a:t>
            </a:r>
            <a:endParaRPr lang="en-GB" sz="4000" b="1" dirty="0">
              <a:latin typeface="Adobe Gothic Std B" pitchFamily="34" charset="-128"/>
              <a:ea typeface="Adobe Gothic Std B" pitchFamily="34" charset="-128"/>
              <a:cs typeface="Andalus" panose="02020603050405020304" pitchFamily="18" charset="-78"/>
            </a:endParaRPr>
          </a:p>
        </p:txBody>
      </p:sp>
      <p:pic>
        <p:nvPicPr>
          <p:cNvPr id="4098" name="Picture 2" descr="C:\Users\aaaaa\Desktop\DP-Presentation\architecture_romanesque_pis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-64529"/>
            <a:ext cx="2401888" cy="553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91680" y="1546795"/>
            <a:ext cx="4680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Patterns originated as an architectural concept by </a:t>
            </a:r>
            <a:r>
              <a:rPr lang="en-GB" sz="2800" b="1" dirty="0" smtClean="0"/>
              <a:t>Christopher Alexander </a:t>
            </a:r>
            <a:r>
              <a:rPr lang="en-GB" sz="2800" dirty="0" smtClean="0"/>
              <a:t>(1977)</a:t>
            </a:r>
            <a:endParaRPr lang="bg-BG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691680" y="3234918"/>
            <a:ext cx="453650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chemeClr val="bg1"/>
                </a:solidFill>
              </a:rPr>
              <a:t>Gained popularity </a:t>
            </a:r>
            <a:r>
              <a:rPr lang="en-GB" sz="2200" dirty="0">
                <a:solidFill>
                  <a:schemeClr val="bg1"/>
                </a:solidFill>
              </a:rPr>
              <a:t>in computer science after the </a:t>
            </a:r>
            <a:r>
              <a:rPr lang="en-GB" sz="2200" dirty="0" smtClean="0">
                <a:solidFill>
                  <a:schemeClr val="bg1"/>
                </a:solidFill>
              </a:rPr>
              <a:t>book</a:t>
            </a:r>
            <a:br>
              <a:rPr lang="en-GB" sz="2200" dirty="0" smtClean="0">
                <a:solidFill>
                  <a:schemeClr val="bg1"/>
                </a:solidFill>
              </a:rPr>
            </a:br>
            <a:r>
              <a:rPr lang="en-GB" sz="2200" i="1" dirty="0" smtClean="0">
                <a:solidFill>
                  <a:schemeClr val="bg1"/>
                </a:solidFill>
                <a:hlinkClick r:id="rId4" tooltip="Design Patterns (book)"/>
              </a:rPr>
              <a:t>Design </a:t>
            </a:r>
            <a:r>
              <a:rPr lang="en-GB" sz="2200" i="1" dirty="0">
                <a:solidFill>
                  <a:srgbClr val="FFFF00"/>
                </a:solidFill>
                <a:hlinkClick r:id="rId4" tooltip="Design Patterns (book)"/>
              </a:rPr>
              <a:t>Patterns</a:t>
            </a:r>
            <a:r>
              <a:rPr lang="en-GB" sz="2200" i="1" dirty="0">
                <a:solidFill>
                  <a:schemeClr val="bg1"/>
                </a:solidFill>
                <a:hlinkClick r:id="rId4" tooltip="Design Patterns (book)"/>
              </a:rPr>
              <a:t>: Elements of Reusable Object-Oriented Software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GB" sz="2200" b="1" dirty="0" smtClean="0">
                <a:solidFill>
                  <a:schemeClr val="bg1"/>
                </a:solidFill>
              </a:rPr>
              <a:t/>
            </a:r>
            <a:br>
              <a:rPr lang="en-GB" sz="2200" b="1" dirty="0" smtClean="0">
                <a:solidFill>
                  <a:schemeClr val="bg1"/>
                </a:solidFill>
              </a:rPr>
            </a:br>
            <a:r>
              <a:rPr lang="en-GB" sz="2200" dirty="0" smtClean="0">
                <a:solidFill>
                  <a:schemeClr val="bg1"/>
                </a:solidFill>
              </a:rPr>
              <a:t>by the “Gang Of Four”</a:t>
            </a:r>
            <a:endParaRPr lang="bg-BG" sz="2200" dirty="0">
              <a:solidFill>
                <a:schemeClr val="bg1"/>
              </a:solidFill>
            </a:endParaRPr>
          </a:p>
        </p:txBody>
      </p:sp>
      <p:pic>
        <p:nvPicPr>
          <p:cNvPr id="4099" name="Picture 3" descr="C:\Users\aaaaa\Desktop\DP-Presentation\Design_Patterns_cov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219489"/>
            <a:ext cx="1440159" cy="180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43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899592" y="4178573"/>
            <a:ext cx="748883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en-GB" sz="2200" dirty="0"/>
              <a:t>A description of the </a:t>
            </a:r>
            <a:r>
              <a:rPr lang="en-GB" sz="2200" dirty="0" smtClean="0"/>
              <a:t>results</a:t>
            </a:r>
            <a:r>
              <a:rPr lang="en-GB" sz="2200" dirty="0"/>
              <a:t>,  </a:t>
            </a:r>
            <a:r>
              <a:rPr lang="en-GB" sz="2200" dirty="0" smtClean="0"/>
              <a:t>side effects</a:t>
            </a:r>
            <a:r>
              <a:rPr lang="en-GB" sz="2200" dirty="0"/>
              <a:t>, </a:t>
            </a:r>
            <a:r>
              <a:rPr lang="en-GB" sz="2200" dirty="0" smtClean="0"/>
              <a:t/>
            </a:r>
            <a:br>
              <a:rPr lang="en-GB" sz="2200" dirty="0" smtClean="0"/>
            </a:br>
            <a:r>
              <a:rPr lang="en-GB" sz="2200" dirty="0" smtClean="0"/>
              <a:t>and </a:t>
            </a:r>
            <a:r>
              <a:rPr lang="en-GB" sz="2200" dirty="0"/>
              <a:t>trade offs  </a:t>
            </a:r>
            <a:r>
              <a:rPr lang="en-GB" sz="2200" dirty="0" smtClean="0"/>
              <a:t>caused </a:t>
            </a:r>
            <a:r>
              <a:rPr lang="en-GB" sz="2200" dirty="0"/>
              <a:t>by using the pattern.</a:t>
            </a:r>
            <a:endParaRPr lang="bg-BG" sz="2200" dirty="0"/>
          </a:p>
        </p:txBody>
      </p:sp>
      <p:sp>
        <p:nvSpPr>
          <p:cNvPr id="22" name="Rectangle 21"/>
          <p:cNvSpPr/>
          <p:nvPr/>
        </p:nvSpPr>
        <p:spPr>
          <a:xfrm>
            <a:off x="899594" y="3219822"/>
            <a:ext cx="748883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en-GB" sz="2200" dirty="0"/>
              <a:t>A description of an </a:t>
            </a:r>
            <a:r>
              <a:rPr lang="en-GB" sz="2200" dirty="0" smtClean="0"/>
              <a:t>implementation </a:t>
            </a:r>
            <a:br>
              <a:rPr lang="en-GB" sz="2200" dirty="0" smtClean="0"/>
            </a:br>
            <a:r>
              <a:rPr lang="en-GB" sz="2200" dirty="0" smtClean="0"/>
              <a:t>of the pattern.</a:t>
            </a:r>
            <a:endParaRPr lang="bg-BG" sz="2200" dirty="0"/>
          </a:p>
        </p:txBody>
      </p:sp>
      <p:sp>
        <p:nvSpPr>
          <p:cNvPr id="10" name="Rectangle 9"/>
          <p:cNvSpPr/>
          <p:nvPr/>
        </p:nvSpPr>
        <p:spPr>
          <a:xfrm>
            <a:off x="899594" y="2283718"/>
            <a:ext cx="7488830" cy="76944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35050" lvl="2" indent="-285750" algn="r">
              <a:lnSpc>
                <a:spcPct val="100000"/>
              </a:lnSpc>
            </a:pPr>
            <a:r>
              <a:rPr lang="en-GB" sz="2200" dirty="0" smtClean="0"/>
              <a:t> </a:t>
            </a:r>
            <a:r>
              <a:rPr lang="bg-BG" sz="2200" dirty="0" smtClean="0"/>
              <a:t>                 </a:t>
            </a:r>
            <a:r>
              <a:rPr lang="en-GB" sz="2200" dirty="0" smtClean="0"/>
              <a:t>A </a:t>
            </a:r>
            <a:r>
              <a:rPr lang="en-GB" sz="2200" dirty="0"/>
              <a:t>scenario consisting of a problem and </a:t>
            </a:r>
            <a:r>
              <a:rPr lang="en-GB" sz="2200" dirty="0" smtClean="0"/>
              <a:t>a  context </a:t>
            </a:r>
            <a:r>
              <a:rPr lang="en-GB" sz="2200" dirty="0"/>
              <a:t>in which this pattern can </a:t>
            </a:r>
            <a:r>
              <a:rPr lang="en-GB" sz="2200" dirty="0" smtClean="0"/>
              <a:t>be used </a:t>
            </a:r>
            <a:r>
              <a:rPr lang="en-US" sz="2200" dirty="0" smtClean="0"/>
              <a:t>used.</a:t>
            </a:r>
            <a:endParaRPr lang="en-US" sz="22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9594" y="1370261"/>
            <a:ext cx="748883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742950" lvl="1" indent="-285750" algn="r">
              <a:lnSpc>
                <a:spcPct val="100000"/>
              </a:lnSpc>
            </a:pPr>
            <a:r>
              <a:rPr lang="en-GB" sz="2200" dirty="0"/>
              <a:t>A descriptive and unique name that helps </a:t>
            </a:r>
            <a:r>
              <a:rPr lang="en-GB" sz="2200" dirty="0" smtClean="0"/>
              <a:t/>
            </a:r>
            <a:br>
              <a:rPr lang="en-GB" sz="2200" dirty="0" smtClean="0"/>
            </a:br>
            <a:r>
              <a:rPr lang="en-GB" sz="2200" dirty="0" smtClean="0"/>
              <a:t>in </a:t>
            </a:r>
            <a:r>
              <a:rPr lang="en-GB" sz="2200" dirty="0"/>
              <a:t>identifying and referring to the pattern</a:t>
            </a:r>
            <a:r>
              <a:rPr lang="en-GB" sz="2200" dirty="0" smtClean="0"/>
              <a:t>.</a:t>
            </a:r>
            <a:endParaRPr lang="bg-BG" sz="2200" dirty="0"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3074" name="Picture 2" descr="C:\Users\aaaaa\Desktop\DP-Presentation\design-line-l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047"/>
            <a:ext cx="8460432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aaaaa\Desktop\DP-Presentation\design-line-l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382642" y="2933274"/>
            <a:ext cx="3916397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496" y="741933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Design </a:t>
            </a:r>
            <a:r>
              <a:rPr lang="en-US" sz="2400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patterns  </a:t>
            </a:r>
            <a:r>
              <a:rPr lang="en-US" sz="2400" dirty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have four essential </a:t>
            </a:r>
            <a:r>
              <a:rPr lang="en-US" sz="2400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elements </a:t>
            </a:r>
            <a:r>
              <a:rPr lang="en-US" sz="2400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 :</a:t>
            </a:r>
            <a:endParaRPr lang="en-US" sz="2400" dirty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96" y="51470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dobe Gothic Std B" pitchFamily="34" charset="-128"/>
                <a:ea typeface="Adobe Gothic Std B" pitchFamily="34" charset="-128"/>
                <a:cs typeface="Andalus" panose="02020603050405020304" pitchFamily="18" charset="-78"/>
              </a:rPr>
              <a:t>Back to programming...</a:t>
            </a:r>
            <a:endParaRPr lang="en-GB" sz="4000" b="1" dirty="0">
              <a:latin typeface="Adobe Gothic Std B" pitchFamily="34" charset="-128"/>
              <a:ea typeface="Adobe Gothic Std B" pitchFamily="34" charset="-128"/>
              <a:cs typeface="Andalus" panose="02020603050405020304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08520" y="1472466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00000"/>
              </a:lnSpc>
            </a:pPr>
            <a:r>
              <a:rPr lang="en-US" sz="2800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1</a:t>
            </a:r>
            <a:r>
              <a:rPr lang="bg-BG" sz="2800" dirty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bg-BG" sz="2800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  Name</a:t>
            </a:r>
            <a:endParaRPr lang="en-US" sz="2800" dirty="0" smtClean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396552" y="2427734"/>
            <a:ext cx="8784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35050" lvl="2" indent="-285750">
              <a:lnSpc>
                <a:spcPct val="100000"/>
              </a:lnSpc>
            </a:pPr>
            <a:r>
              <a:rPr lang="en-US" sz="2800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2</a:t>
            </a:r>
            <a:r>
              <a:rPr lang="bg-BG" sz="2800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bg-BG" sz="2800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 Problem</a:t>
            </a:r>
            <a:r>
              <a:rPr lang="en-US" sz="2800" dirty="0">
                <a:latin typeface="Adobe Gothic Std B" pitchFamily="34" charset="-128"/>
                <a:ea typeface="Adobe Gothic Std B" pitchFamily="34" charset="-128"/>
              </a:rPr>
              <a:t>	</a:t>
            </a:r>
            <a:endParaRPr lang="en-US" sz="24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08520" y="3344674"/>
            <a:ext cx="6534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0000"/>
              </a:lnSpc>
            </a:pPr>
            <a:r>
              <a:rPr lang="en-US" sz="2800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3</a:t>
            </a:r>
            <a:r>
              <a:rPr lang="bg-BG" sz="2800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  </a:t>
            </a:r>
            <a:r>
              <a:rPr lang="bg-BG" sz="2800" dirty="0" smtClean="0"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Solution</a:t>
            </a:r>
            <a:endParaRPr lang="en-US" sz="28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396552" y="4352786"/>
            <a:ext cx="4247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35050" lvl="2" indent="-285750">
              <a:lnSpc>
                <a:spcPct val="100000"/>
              </a:lnSpc>
            </a:pPr>
            <a:r>
              <a:rPr lang="en-US" sz="2800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4</a:t>
            </a:r>
            <a:r>
              <a:rPr lang="bg-BG" sz="2800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  </a:t>
            </a:r>
            <a:r>
              <a:rPr lang="bg-BG" sz="2800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Consequences</a:t>
            </a:r>
            <a:endParaRPr lang="en-US" sz="2800" dirty="0"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254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10" grpId="0" animBg="1"/>
      <p:bldP spid="11" grpId="0" animBg="1"/>
      <p:bldP spid="4" grpId="0"/>
      <p:bldP spid="8" grpId="0"/>
      <p:bldP spid="9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aaaa\Desktop\DP-Presentation\design-line-lig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3918"/>
            <a:ext cx="8460432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aaaaa\Desktop\DP-Presentation\Design-Patterns_thu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2897"/>
            <a:ext cx="4536504" cy="366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401191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dobe Gothic Std B" pitchFamily="34" charset="-128"/>
                <a:ea typeface="Adobe Gothic Std B" pitchFamily="34" charset="-128"/>
              </a:rPr>
              <a:t>Types of design patterns</a:t>
            </a:r>
            <a:endParaRPr lang="bg-BG" sz="4000" dirty="0"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032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aaaa\Desktop\DP-Presentation\design-line-l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047"/>
            <a:ext cx="8460432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aaaaa\Desktop\DP-Presentation\design-line-l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404663" y="2859781"/>
            <a:ext cx="41044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51470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dobe Gothic Std B" pitchFamily="34" charset="-128"/>
                <a:ea typeface="Adobe Gothic Std B" pitchFamily="34" charset="-128"/>
                <a:cs typeface="Andalus" panose="02020603050405020304" pitchFamily="18" charset="-78"/>
              </a:rPr>
              <a:t>Types of Design Patterns</a:t>
            </a:r>
            <a:endParaRPr lang="en-GB" sz="4000" b="1" dirty="0">
              <a:latin typeface="Adobe Gothic Std B" pitchFamily="34" charset="-128"/>
              <a:ea typeface="Adobe Gothic Std B" pitchFamily="34" charset="-128"/>
              <a:cs typeface="Andalus" panose="02020603050405020304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36512" y="1400458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00000"/>
              </a:lnSpc>
            </a:pPr>
            <a:r>
              <a:rPr lang="en-US" sz="2800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1.</a:t>
            </a: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    Creational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03848" y="1299413"/>
            <a:ext cx="5184576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742950" lvl="1" indent="-285750" algn="r">
              <a:lnSpc>
                <a:spcPct val="100000"/>
              </a:lnSpc>
            </a:pPr>
            <a:r>
              <a:rPr lang="en-GB" sz="2400" dirty="0" smtClean="0"/>
              <a:t>Provide </a:t>
            </a:r>
            <a:r>
              <a:rPr lang="en-GB" sz="2400" dirty="0"/>
              <a:t>instantiation </a:t>
            </a:r>
            <a:r>
              <a:rPr lang="en-GB" sz="2400" dirty="0" smtClean="0"/>
              <a:t>mechanisms, making </a:t>
            </a:r>
            <a:r>
              <a:rPr lang="en-GB" sz="2400" dirty="0"/>
              <a:t>it easier to </a:t>
            </a:r>
            <a:r>
              <a:rPr lang="en-GB" sz="2400" dirty="0" smtClean="0"/>
              <a:t>create objects in a </a:t>
            </a:r>
            <a:r>
              <a:rPr lang="en-GB" sz="2400" dirty="0"/>
              <a:t>way that suits </a:t>
            </a:r>
            <a:r>
              <a:rPr lang="en-GB" sz="2400" dirty="0" smtClean="0"/>
              <a:t>the situation</a:t>
            </a:r>
            <a:r>
              <a:rPr lang="en-GB" sz="2400" dirty="0"/>
              <a:t>. </a:t>
            </a:r>
            <a:endParaRPr lang="bg-BG" sz="22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36512" y="2643758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00000"/>
              </a:lnSpc>
            </a:pPr>
            <a:r>
              <a:rPr lang="en-US" sz="2800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2.</a:t>
            </a: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    Structural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36512" y="3992746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00000"/>
              </a:lnSpc>
            </a:pPr>
            <a:r>
              <a:rPr lang="en-US" sz="2800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3.</a:t>
            </a:r>
            <a:r>
              <a:rPr lang="en-US" sz="2800" dirty="0" smtClean="0">
                <a:latin typeface="Adobe Gothic Std B" pitchFamily="34" charset="-128"/>
                <a:ea typeface="Adobe Gothic Std B" pitchFamily="34" charset="-128"/>
              </a:rPr>
              <a:t>    Behavioral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03848" y="2595557"/>
            <a:ext cx="5184576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742950" lvl="1" indent="-285750" algn="r">
              <a:lnSpc>
                <a:spcPct val="100000"/>
              </a:lnSpc>
            </a:pPr>
            <a:r>
              <a:rPr lang="en-GB" sz="2400" dirty="0" smtClean="0"/>
              <a:t>Deal </a:t>
            </a:r>
            <a:r>
              <a:rPr lang="en-GB" sz="2400" dirty="0"/>
              <a:t>with relationships </a:t>
            </a:r>
            <a:r>
              <a:rPr lang="en-GB" sz="2400" dirty="0" smtClean="0"/>
              <a:t>between entities</a:t>
            </a:r>
            <a:r>
              <a:rPr lang="en-GB" sz="2400" dirty="0"/>
              <a:t>, making it easier </a:t>
            </a:r>
            <a:r>
              <a:rPr lang="en-GB" sz="2400" dirty="0" smtClean="0"/>
              <a:t>for these entities </a:t>
            </a:r>
            <a:r>
              <a:rPr lang="en-GB" sz="2400" dirty="0"/>
              <a:t>to </a:t>
            </a:r>
            <a:r>
              <a:rPr lang="en-GB" sz="2400" dirty="0" smtClean="0"/>
              <a:t>work together</a:t>
            </a:r>
            <a:r>
              <a:rPr lang="en-GB" sz="2400" dirty="0"/>
              <a:t>. </a:t>
            </a:r>
            <a:endParaRPr lang="bg-BG" sz="22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03848" y="3939902"/>
            <a:ext cx="5184576" cy="10895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r">
              <a:lnSpc>
                <a:spcPct val="90000"/>
              </a:lnSpc>
            </a:pPr>
            <a:r>
              <a:rPr lang="en-US" sz="2400" dirty="0"/>
              <a:t>Deal with dynamic </a:t>
            </a:r>
            <a:r>
              <a:rPr lang="en-US" sz="2400" dirty="0" smtClean="0"/>
              <a:t>interactions among </a:t>
            </a:r>
            <a:r>
              <a:rPr lang="en-US" sz="2400" dirty="0"/>
              <a:t>societies of classes </a:t>
            </a:r>
            <a:r>
              <a:rPr lang="en-US" sz="2400" dirty="0" smtClean="0"/>
              <a:t>and objects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864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aaaa\Desktop\DP-Presentation\vector-speech-bubble-CLEA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-1244674"/>
            <a:ext cx="12673408" cy="1309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87824" y="2211710"/>
            <a:ext cx="5400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smtClean="0">
                <a:latin typeface="Adobe Gothic Std B" pitchFamily="34" charset="-128"/>
                <a:ea typeface="Adobe Gothic Std B" pitchFamily="34" charset="-128"/>
                <a:cs typeface="Andalus" panose="02020603050405020304" pitchFamily="18" charset="-78"/>
              </a:rPr>
              <a:t>So... </a:t>
            </a:r>
            <a:br>
              <a:rPr lang="en-US" sz="5000" b="1" dirty="0" smtClean="0">
                <a:latin typeface="Adobe Gothic Std B" pitchFamily="34" charset="-128"/>
                <a:ea typeface="Adobe Gothic Std B" pitchFamily="34" charset="-128"/>
                <a:cs typeface="Andalus" panose="02020603050405020304" pitchFamily="18" charset="-78"/>
              </a:rPr>
            </a:br>
            <a:r>
              <a:rPr lang="en-US" sz="5000" b="1" dirty="0" smtClean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  <a:cs typeface="Andalus" panose="02020603050405020304" pitchFamily="18" charset="-78"/>
              </a:rPr>
              <a:t>when</a:t>
            </a:r>
            <a:r>
              <a:rPr lang="en-US" sz="5000" b="1" dirty="0" smtClean="0">
                <a:latin typeface="Adobe Gothic Std B" pitchFamily="34" charset="-128"/>
                <a:ea typeface="Adobe Gothic Std B" pitchFamily="34" charset="-128"/>
                <a:cs typeface="Andalus" panose="02020603050405020304" pitchFamily="18" charset="-78"/>
              </a:rPr>
              <a:t> and </a:t>
            </a:r>
            <a:r>
              <a:rPr lang="en-US" sz="5000" b="1" dirty="0" smtClean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  <a:cs typeface="Andalus" panose="02020603050405020304" pitchFamily="18" charset="-78"/>
              </a:rPr>
              <a:t>how</a:t>
            </a:r>
            <a:br>
              <a:rPr lang="en-US" sz="5000" b="1" dirty="0" smtClean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  <a:cs typeface="Andalus" panose="02020603050405020304" pitchFamily="18" charset="-78"/>
              </a:rPr>
            </a:br>
            <a:r>
              <a:rPr lang="en-US" sz="5000" b="1" dirty="0" smtClean="0">
                <a:latin typeface="Adobe Gothic Std B" pitchFamily="34" charset="-128"/>
                <a:ea typeface="Adobe Gothic Std B" pitchFamily="34" charset="-128"/>
                <a:cs typeface="Andalus" panose="02020603050405020304" pitchFamily="18" charset="-78"/>
              </a:rPr>
              <a:t>to use them?</a:t>
            </a:r>
            <a:endParaRPr lang="en-GB" sz="5000" b="1" dirty="0">
              <a:latin typeface="Adobe Gothic Std B" pitchFamily="34" charset="-128"/>
              <a:ea typeface="Adobe Gothic Std B" pitchFamily="34" charset="-12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688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arter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10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11.xml><?xml version="1.0" encoding="utf-8"?>
<Control xmlns="http://schemas.microsoft.com/VisualStudio/2011/storyboarding/control/v1.0">
  <Id Name="System.Storyboard.Stencil.DropdownBox" RevisionId="00000000-0000-0000-0000-000000000000" Stencil="System.Common" StencilRevisionId="00000000-0000-0000-0000-000000000000" StencilVersion="1.0"/>
</Control>
</file>

<file path=customXml/item12.xml><?xml version="1.0" encoding="utf-8"?>
<Control xmlns="http://schemas.microsoft.com/VisualStudio/2011/storyboarding/control/v1.0">
  <Id Name="System.Storyboard.Stencil.Breadcrumb" RevisionId="00000000-0000-0000-0000-000000000000" Stencil="System.Common" StencilRevisionId="00000000-0000-0000-0000-000000000000" StencilVersion="1.0"/>
</Control>
</file>

<file path=customXml/item13.xml><?xml version="1.0" encoding="utf-8"?>
<Control xmlns="http://schemas.microsoft.com/VisualStudio/2011/storyboarding/control/v1.0">
  <Id Name="System.Storyboard.Stencil.VerticalSplitter" RevisionId="00000000-0000-0000-0000-000000000000" Stencil="System.Windows" StencilRevisionId="00000000-0000-0000-0000-000000000000" StencilVersion="1.0"/>
</Control>
</file>

<file path=customXml/item1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5.xml><?xml version="1.0" encoding="utf-8"?>
<Control xmlns="http://schemas.microsoft.com/VisualStudio/2011/storyboarding/control/v1.0">
  <Id Name="System.Storyboard.Stencil.TreeList" RevisionId="00000000-0000-0000-0000-000000000000" Stencil="System.Common" StencilRevisionId="00000000-0000-0000-0000-000000000000" StencilVersion="1.0"/>
</Control>
</file>

<file path=customXml/item16.xml><?xml version="1.0" encoding="utf-8"?>
<Control xmlns="http://schemas.microsoft.com/VisualStudio/2011/storyboarding/control/v1.0">
  <Id Name="System.Storyboard.Stencil.PositionControl" RevisionId="00000000-0000-0000-0000-000000000000" Stencil="System.Media" StencilRevisionId="00000000-0000-0000-0000-000000000000" StencilVersion="1.0"/>
</Control>
</file>

<file path=customXml/item1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8.xml><?xml version="1.0" encoding="utf-8"?>
<Control xmlns="http://schemas.microsoft.com/VisualStudio/2011/storyboarding/control">
  <Id Name="System.Storyboarding.Backgrounds.WebBrowser" RevisionId="bdb52a43-f875-417f-a3f8-9b0259dd3051" Stencil="System.Storyboarding.Backgrounds" StencilRevisionId="bdb52a43-f875-417f-a3f8-9b0259dd3051" StencilVersion="0.1"/>
</Control>
</file>

<file path=customXml/item19.xml><?xml version="1.0" encoding="utf-8"?>
<Control xmlns="http://schemas.microsoft.com/VisualStudio/2011/storyboarding/control/v1.0">
  <Id Name="System.Storyboard.Stencil.TabGroup" RevisionId="00000000-0000-0000-0000-000000000000" Stencil="System.Common" StencilRevisionId="00000000-0000-0000-0000-000000000000" StencilVersion="1.0"/>
</Control>
</file>

<file path=customXml/item2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20.xml><?xml version="1.0" encoding="utf-8"?>
<Control xmlns="http://schemas.microsoft.com/VisualStudio/2011/storyboarding/control/v1.0">
  <Id Name="System.Storyboard.Stencil.WidePhoneTile" RevisionId="00000000-0000-0000-0000-000000000000" Stencil="System.Windows_Phone_7" StencilRevisionId="00000000-0000-0000-0000-000000000000" StencilVersion="1.0"/>
</Control>
</file>

<file path=customXml/item21.xml><?xml version="1.0" encoding="utf-8"?>
<Control xmlns="http://schemas.microsoft.com/VisualStudio/2011/storyboarding/control/v1.0">
  <Id Name="System.Storyboard.Stencil.Browser" RevisionId="bdb52a43-f875-417f-a3f8-9b0259dd3051" Stencil="System.Backgrounds" StencilRevisionId="bdb52a43-f875-417f-a3f8-9b0259dd3051" StencilVersion="1.0"/>
</Control>
</file>

<file path=customXml/item22.xml><?xml version="1.0" encoding="utf-8"?>
<Control xmlns="http://schemas.microsoft.com/VisualStudio/2011/storyboarding/control/v1.0">
  <Id Name="System.Storyboard.Stencil.PieChart" RevisionId="00000000-0000-0000-0000-000000000000" Stencil="System.Media" StencilRevisionId="00000000-0000-0000-0000-000000000000" StencilVersion="1.0"/>
</Control>
</file>

<file path=customXml/item23.xml><?xml version="1.0" encoding="utf-8"?>
<Control xmlns="http://schemas.microsoft.com/VisualStudio/2011/storyboarding/control/v1.0">
  <Id Name="System.Storyboard.Stencil.ColorPicker" RevisionId="00000000-0000-0000-0000-000000000000" Stencil="System.Media" StencilRevisionId="00000000-0000-0000-0000-000000000000" StencilVersion="1.0"/>
</Control>
</file>

<file path=customXml/item24.xml><?xml version="1.0" encoding="utf-8"?>
<Control xmlns="http://schemas.microsoft.com/VisualStudio/2011/storyboarding/control/v1.0">
  <Id Name="System.Storyboard.Stencil.Slider" RevisionId="00000000-0000-0000-0000-000000000000" Stencil="System.Common" StencilRevisionId="00000000-0000-0000-0000-000000000000" StencilVersion="1.0"/>
</Control>
</file>

<file path=customXml/item2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TT6HZDVJM2HV-178-540</_dlc_DocId>
    <_dlc_DocIdUrl xmlns="b4ebf394-daf6-497a-96c5-a2f8c10b38cf">
      <Url>http://vstsdfmoss/sites/VSTSDF/DevDiv/TFS/teams/rm/_layouts/DocIdRedir.aspx?ID=TT6HZDVJM2HV-178-540</Url>
      <Description>TT6HZDVJM2HV-178-540</Description>
    </_dlc_DocIdUrl>
  </documentManagement>
</p:properties>
</file>

<file path=customXml/item27.xml><?xml version="1.0" encoding="utf-8"?>
<Control xmlns="http://schemas.microsoft.com/VisualStudio/2011/storyboarding/control/v1.0">
  <Id Name="System.Storyboard.Stencil.DropdownBox" RevisionId="00000000-0000-0000-0000-000000000000" Stencil="System.Common" StencilRevisionId="00000000-0000-0000-0000-000000000000" StencilVersion="1.0"/>
</Control>
</file>

<file path=customXml/item28.xml><?xml version="1.0" encoding="utf-8"?>
<Control xmlns="http://schemas.microsoft.com/VisualStudio/2011/storyboarding/control/v1.0">
  <Id Name="System.Storyboard.Stencil.DatePicker" RevisionId="00000000-0000-0000-0000-000000000000" Stencil="System.Common" StencilRevisionId="00000000-0000-0000-0000-000000000000" StencilVersion="1.0"/>
</Control>
</file>

<file path=customXml/item29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3.xml><?xml version="1.0" encoding="utf-8"?>
<Control xmlns="http://schemas.microsoft.com/VisualStudio/2011/storyboarding/control/v1.0">
  <Id Name="System.Storyboard.Stencil.WidePhoneTile" RevisionId="00000000-0000-0000-0000-000000000000" Stencil="System.Windows_Phone_7" StencilRevisionId="00000000-0000-0000-0000-000000000000" StencilVersion="1.0"/>
</Control>
</file>

<file path=customXml/item30.xml><?xml version="1.0" encoding="utf-8"?>
<Control xmlns="http://schemas.microsoft.com/VisualStudio/2011/storyboarding/control/v1.0">
  <Id Name="System.Storyboard.Stencil.PlayControls" RevisionId="00000000-0000-0000-0000-000000000000" Stencil="System.Media" StencilRevisionId="00000000-0000-0000-0000-000000000000" StencilVersion="1.0"/>
</Control>
</file>

<file path=customXml/item31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32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33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34.xml><?xml version="1.0" encoding="utf-8"?>
<Control xmlns="http://schemas.microsoft.com/VisualStudio/2011/storyboarding/control/v1.0">
  <Id Name="System.Storyboard.Stencil.PositionControl" RevisionId="00000000-0000-0000-0000-000000000000" Stencil="System.Media" StencilRevisionId="00000000-0000-0000-0000-000000000000" StencilVersion="1.0"/>
</Control>
</file>

<file path=customXml/item35.xml><?xml version="1.0" encoding="utf-8"?>
<Control xmlns="http://schemas.microsoft.com/VisualStudio/2011/storyboarding/control/v1.0">
  <Id Name="System.Storyboard.Stencil.TreeList" RevisionId="00000000-0000-0000-0000-000000000000" Stencil="System.Common" StencilRevisionId="00000000-0000-0000-0000-000000000000" StencilVersion="1.0"/>
</Control>
</file>

<file path=customXml/item36.xml><?xml version="1.0" encoding="utf-8"?>
<Control xmlns="http://schemas.microsoft.com/VisualStudio/2011/storyboarding/control/v1.0">
  <Id Name="System.Storyboard.Stencil.PhoneBrowserBar" RevisionId="00000000-0000-0000-0000-000000000000" Stencil="System.Windows_Phone_7" StencilRevisionId="00000000-0000-0000-0000-000000000000" StencilVersion="1.0"/>
</Control>
</file>

<file path=customXml/item3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8.xml><?xml version="1.0" encoding="utf-8"?>
<Control xmlns="http://schemas.microsoft.com/VisualStudio/2011/storyboarding/control/v1.0">
  <Id Name="System.Storyboard.Stencil.VerticalScrollbar" RevisionId="00000000-0000-0000-0000-000000000000" Stencil="System.Common" StencilRevisionId="00000000-0000-0000-0000-000000000000" StencilVersion="1.0"/>
</Control>
</file>

<file path=customXml/item39.xml><?xml version="1.0" encoding="utf-8"?>
<Control xmlns="http://schemas.microsoft.com/VisualStudio/2011/storyboarding/control/v1.0">
  <Id Name="System.Storyboard.Stencil.LineChart" RevisionId="00000000-0000-0000-0000-000000000000" Stencil="System.Media" StencilRevisionId="00000000-0000-0000-0000-000000000000" StencilVersion="1.0"/>
</Control>
</file>

<file path=customXml/item4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40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C9F813607D1D469674AAA3D24DC85B" ma:contentTypeVersion="0" ma:contentTypeDescription="Create a new document." ma:contentTypeScope="" ma:versionID="2370c695874a1292907530ead749c2be">
  <xsd:schema xmlns:xsd="http://www.w3.org/2001/XMLSchema" xmlns:xs="http://www.w3.org/2001/XMLSchema" xmlns:p="http://schemas.microsoft.com/office/2006/metadata/properties" xmlns:ns2="b4ebf394-daf6-497a-96c5-a2f8c10b38cf" targetNamespace="http://schemas.microsoft.com/office/2006/metadata/properties" ma:root="true" ma:fieldsID="9b19f9f2e3a2b2958cd8578711e95110" ns2:_="">
    <xsd:import namespace="b4ebf394-daf6-497a-96c5-a2f8c10b38c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bf394-daf6-497a-96c5-a2f8c10b38c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1.xml><?xml version="1.0" encoding="utf-8"?>
<Control xmlns="http://schemas.microsoft.com/VisualStudio/2011/storyboarding/control">
  <Id Name="System.Storyboarding.Backgrounds.RibbonApplication" RevisionId="bdb52a43-f875-417f-a3f8-9b0259dd3051" Stencil="System.Storyboarding.Backgrounds" StencilRevisionId="bdb52a43-f875-417f-a3f8-9b0259dd3051" StencilVersion="0.1"/>
</Control>
</file>

<file path=customXml/item42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43.xml><?xml version="1.0" encoding="utf-8"?>
<Control xmlns="http://schemas.microsoft.com/VisualStudio/2011/storyboarding/control/v1.0">
  <Id Name="System.Storyboard.Stencil.Calendar" RevisionId="00000000-0000-0000-0000-000000000000" Stencil="System.Common" StencilRevisionId="00000000-0000-0000-0000-000000000000" StencilVersion="1.0"/>
</Control>
</file>

<file path=customXml/item44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5.xml><?xml version="1.0" encoding="utf-8"?>
<Control xmlns="http://schemas.microsoft.com/VisualStudio/2011/storyboarding/control/v1.0">
  <Id Name="System.Storyboard.Stencil.Hyperlink" RevisionId="00000000-0000-0000-0000-000000000000" Stencil="System.Common" StencilRevisionId="00000000-0000-0000-0000-000000000000" StencilVersion="1.0"/>
</Control>
</file>

<file path=customXml/item46.xml><?xml version="1.0" encoding="utf-8"?>
<Control xmlns="http://schemas.microsoft.com/VisualStudio/2011/storyboarding/control/v1.0">
  <Id Name="System.Storyboard.Stencil.Group" RevisionId="00000000-0000-0000-0000-000000000000" Stencil="System.Windows" StencilRevisionId="00000000-0000-0000-0000-000000000000" StencilVersion="1.0"/>
</Control>
</file>

<file path=customXml/item4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48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49.xml><?xml version="1.0" encoding="utf-8"?>
<Control xmlns="http://schemas.microsoft.com/VisualStudio/2011/storyboarding/control/v1.0">
  <Id Name="System.Storyboard.Stencil.PhoneApplicationBar" RevisionId="00000000-0000-0000-0000-000000000000" Stencil="System.Windows_Phone_7" StencilRevisionId="00000000-0000-0000-0000-000000000000" StencilVersion="1.0"/>
</Control>
</file>

<file path=customXml/item5.xml><?xml version="1.0" encoding="utf-8"?>
<Control xmlns="http://schemas.microsoft.com/VisualStudio/2011/storyboarding/control">
  <Id Name="System.Storyboarding.Backgrounds.WindowsPhoneLandscape" RevisionId="bdb52a43-f875-417f-a3f8-9b0259dd3051" Stencil="System.Storyboarding.Backgrounds" StencilRevisionId="bdb52a43-f875-417f-a3f8-9b0259dd3051" StencilVersion="0.1"/>
</Control>
</file>

<file path=customXml/item50.xml><?xml version="1.0" encoding="utf-8"?>
<Control xmlns="http://schemas.microsoft.com/VisualStudio/2011/storyboarding/control/v1.0">
  <Id Name="System.Storyboard.Stencil.ColorPicker" RevisionId="00000000-0000-0000-0000-000000000000" Stencil="System.Media" StencilRevisionId="00000000-0000-0000-0000-000000000000" StencilVersion="1.0"/>
</Control>
</file>

<file path=customXml/item51.xml><?xml version="1.0" encoding="utf-8"?>
<Control xmlns="http://schemas.microsoft.com/VisualStudio/2011/storyboarding/control/v1.0">
  <Id Name="System.Storyboard.Stencil.Button" RevisionId="00000000-0000-0000-0000-000000000000" Stencil="System.Common" StencilRevisionId="00000000-0000-0000-0000-000000000000" StencilVersion="1.0"/>
</Control>
</file>

<file path=customXml/item52.xml><?xml version="1.0" encoding="utf-8"?>
<Control xmlns="http://schemas.microsoft.com/VisualStudio/2011/storyboarding/control/v1.0">
  <Id Name="System.Storyboard.Stencil.FourItemList" RevisionId="00000000-0000-0000-0000-000000000000" Stencil="System.Common" StencilRevisionId="00000000-0000-0000-0000-000000000000" StencilVersion="1.0"/>
</Control>
</file>

<file path=customXml/item53.xml><?xml version="1.0" encoding="utf-8"?>
<Control xmlns="http://schemas.microsoft.com/VisualStudio/2011/storyboarding/control">
  <Id Name="System.Storyboarding.Backgrounds.RibbonApplication" RevisionId="bdb52a43-f875-417f-a3f8-9b0259dd3051" Stencil="System.Storyboarding.Backgrounds" StencilRevisionId="bdb52a43-f875-417f-a3f8-9b0259dd3051" StencilVersion="0.1"/>
</Control>
</file>

<file path=customXml/item54.xml><?xml version="1.0" encoding="utf-8"?>
<Control xmlns="http://schemas.microsoft.com/VisualStudio/2011/storyboarding/control">
  <Id Name="System.Storyboarding.Backgrounds.Window" RevisionId="bdb52a43-f875-417f-a3f8-9b0259dd3051" Stencil="System.Storyboarding.Backgrounds" StencilRevisionId="bdb52a43-f875-417f-a3f8-9b0259dd3051" StencilVersion="0.1"/>
</Control>
</file>

<file path=customXml/item5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6.xml><?xml version="1.0" encoding="utf-8"?>
<Control xmlns="http://schemas.microsoft.com/VisualStudio/2011/storyboarding/control/v1.0">
  <Id Name="System.Storyboard.Stencil.HorizontalScrollbar" RevisionId="00000000-0000-0000-0000-000000000000" Stencil="System.Common" StencilRevisionId="00000000-0000-0000-0000-000000000000" StencilVersion="1.0"/>
</Control>
</file>

<file path=customXml/item57.xml><?xml version="1.0" encoding="utf-8"?>
<Control xmlns="http://schemas.microsoft.com/VisualStudio/2011/storyboarding/control/v1.0">
  <Id Name="System.Storyboard.Stencil.Label" RevisionId="00000000-0000-0000-0000-000000000000" Stencil="System.Common" StencilRevisionId="00000000-0000-0000-0000-000000000000" StencilVersion="1.0"/>
</Control>
</file>

<file path=customXml/item58.xml><?xml version="1.0" encoding="utf-8"?>
<Control xmlns="http://schemas.microsoft.com/VisualStudio/2011/storyboarding/control">
  <Id Name="System.Storyboarding.Backgrounds.WindowsPhone" RevisionId="bdb52a43-f875-417f-a3f8-9b0259dd3051" Stencil="System.Storyboarding.Backgrounds" StencilRevisionId="bdb52a43-f875-417f-a3f8-9b0259dd3051" StencilVersion="0.1"/>
</Control>
</file>

<file path=customXml/item59.xml><?xml version="1.0" encoding="utf-8"?>
<Control xmlns="http://schemas.microsoft.com/VisualStudio/2011/storyboarding/control/v1.0">
  <Id Name="System.Storyboard.Stencil.StatusBar" RevisionId="00000000-0000-0000-0000-000000000000" Stencil="System.Windows" StencilRevisionId="00000000-0000-0000-0000-000000000000" StencilVersion="1.0"/>
</Control>
</file>

<file path=customXml/item6.xml><?xml version="1.0" encoding="utf-8"?>
<Control xmlns="http://schemas.microsoft.com/VisualStudio/2011/storyboarding/control">
  <Id Name="System.Storyboarding.WindowsPhoneIcons.Video" RevisionId="5814b1e0-0169-11e0-a976-0800200c9a66" Stencil="System.Storyboarding.WindowsPhoneIcons" StencilRevisionId="5814b1e0-0169-11e0-a976-0800200c9a66" StencilVersion="0.1"/>
</Control>
</file>

<file path=customXml/item60.xml><?xml version="1.0" encoding="utf-8"?>
<Control xmlns="http://schemas.microsoft.com/VisualStudio/2011/storyboarding/control/v1.0">
  <Id Name="System.Storyboard.Stencil.VideoPlayer" RevisionId="00000000-0000-0000-0000-000000000000" Stencil="System.Media" StencilRevisionId="00000000-0000-0000-0000-000000000000" StencilVersion="1.0"/>
</Control>
</file>

<file path=customXml/item61.xml><?xml version="1.0" encoding="utf-8"?>
<Control xmlns="http://schemas.microsoft.com/VisualStudio/2011/storyboarding/control/v1.0">
  <Id Name="System.Storyboard.Stencil.PhoneKeyboard" RevisionId="00000000-0000-0000-0000-000000000000" Stencil="System.Windows_Phone_7" StencilRevisionId="00000000-0000-0000-0000-000000000000" StencilVersion="1.0"/>
</Control>
</file>

<file path=customXml/item62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63.xml><?xml version="1.0" encoding="utf-8"?>
<Control xmlns="http://schemas.microsoft.com/VisualStudio/2011/storyboarding/control">
  <Id Name="System.Storyboarding.Backgrounds.SharePoint" RevisionId="bdb52a43-f875-417f-a3f8-9b0259dd3051" Stencil="System.Storyboarding.Backgrounds" StencilRevisionId="bdb52a43-f875-417f-a3f8-9b0259dd3051" StencilVersion="0.1"/>
</Control>
</file>

<file path=customXml/item64.xml><?xml version="1.0" encoding="utf-8"?>
<Control xmlns="http://schemas.microsoft.com/VisualStudio/2011/storyboarding/control/v1.0">
  <Id Name="System.Storyboard.Stencil.PieChart" RevisionId="00000000-0000-0000-0000-000000000000" Stencil="System.Media" StencilRevisionId="00000000-0000-0000-0000-000000000000" StencilVersion="1.0"/>
</Control>
</file>

<file path=customXml/item6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6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67.xml><?xml version="1.0" encoding="utf-8"?>
<Control xmlns="http://schemas.microsoft.com/VisualStudio/2011/storyboarding/control/v1.0">
  <Id Name="System.Storyboard.Stencil.VerticalBarChart" RevisionId="00000000-0000-0000-0000-000000000000" Stencil="System.Media" StencilRevisionId="00000000-0000-0000-0000-000000000000" StencilVersion="1.0"/>
</Control>
</file>

<file path=customXml/item68.xml><?xml version="1.0" encoding="utf-8"?>
<Control xmlns="http://schemas.microsoft.com/VisualStudio/2011/storyboarding/control/v1.0">
  <Id Name="System.Storyboard.Stencil.TextArea" RevisionId="00000000-0000-0000-0000-000000000000" Stencil="System.Common" StencilRevisionId="00000000-0000-0000-0000-000000000000" StencilVersion="1.0"/>
</Control>
</file>

<file path=customXml/item69.xml><?xml version="1.0" encoding="utf-8"?>
<Control xmlns="http://schemas.microsoft.com/VisualStudio/2011/storyboarding/control/v1.0">
  <Id Name="System.Storyboard.Stencil.Image" RevisionId="00000000-0000-0000-0000-000000000000" Stencil="System.Media" StencilRevisionId="00000000-0000-0000-0000-000000000000" StencilVersion="1.0"/>
</Control>
</file>

<file path=customXml/item7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70.xml><?xml version="1.0" encoding="utf-8"?>
<Control xmlns="http://schemas.microsoft.com/VisualStudio/2011/storyboarding/control/v1.0">
  <Id Name="System.Storyboard.Stencil.LineChart" RevisionId="00000000-0000-0000-0000-000000000000" Stencil="System.Media" StencilRevisionId="00000000-0000-0000-0000-000000000000" StencilVersion="1.0"/>
</Control>
</file>

<file path=customXml/item71.xml><?xml version="1.0" encoding="utf-8"?>
<Control xmlns="http://schemas.microsoft.com/VisualStudio/2011/storyboarding/control/v1.0">
  <Id Name="System.Storyboard.Stencil.Label" RevisionId="00000000-0000-0000-0000-000000000000" Stencil="System.Common" StencilRevisionId="00000000-0000-0000-0000-000000000000" StencilVersion="1.0"/>
</Control>
</file>

<file path=customXml/item72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73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74.xml><?xml version="1.0" encoding="utf-8"?>
<Control xmlns="http://schemas.microsoft.com/VisualStudio/2011/storyboarding/control/v1.0">
  <Id Name="System.Storyboard.Stencil.VerticalScrollbar" RevisionId="00000000-0000-0000-0000-000000000000" Stencil="System.Common" StencilRevisionId="00000000-0000-0000-0000-000000000000" StencilVersion="1.0"/>
</Control>
</file>

<file path=customXml/item8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9.xml><?xml version="1.0" encoding="utf-8"?>
<Control xmlns="http://schemas.microsoft.com/VisualStudio/2011/storyboarding/control/v1.0">
  <Id Name="System.Storyboard.Stencil.PhoneNotification" RevisionId="00000000-0000-0000-0000-000000000000" Stencil="System.Windows_Phone_7" StencilRevisionId="00000000-0000-0000-0000-000000000000" StencilVersion="1.0"/>
</Control>
</file>

<file path=customXml/itemProps1.xml><?xml version="1.0" encoding="utf-8"?>
<ds:datastoreItem xmlns:ds="http://schemas.openxmlformats.org/officeDocument/2006/customXml" ds:itemID="{D356E6DB-54C9-4389-B932-0F583366BD4B}">
  <ds:schemaRefs>
    <ds:schemaRef ds:uri="http://schemas.microsoft.com/VisualStudio/2011/storyboarding/control/v1.0"/>
  </ds:schemaRefs>
</ds:datastoreItem>
</file>

<file path=customXml/itemProps10.xml><?xml version="1.0" encoding="utf-8"?>
<ds:datastoreItem xmlns:ds="http://schemas.openxmlformats.org/officeDocument/2006/customXml" ds:itemID="{9C4C7B07-3AE3-46A1-A54D-2BDFAB93A8EF}">
  <ds:schemaRefs>
    <ds:schemaRef ds:uri="http://schemas.microsoft.com/VisualStudio/2011/storyboarding/control/v1.0"/>
  </ds:schemaRefs>
</ds:datastoreItem>
</file>

<file path=customXml/itemProps11.xml><?xml version="1.0" encoding="utf-8"?>
<ds:datastoreItem xmlns:ds="http://schemas.openxmlformats.org/officeDocument/2006/customXml" ds:itemID="{6B22741B-5AC6-4A2C-A57A-E4BDF22E0A90}">
  <ds:schemaRefs>
    <ds:schemaRef ds:uri="http://schemas.microsoft.com/VisualStudio/2011/storyboarding/control/v1.0"/>
  </ds:schemaRefs>
</ds:datastoreItem>
</file>

<file path=customXml/itemProps12.xml><?xml version="1.0" encoding="utf-8"?>
<ds:datastoreItem xmlns:ds="http://schemas.openxmlformats.org/officeDocument/2006/customXml" ds:itemID="{4CFA599C-9F1C-4AB4-AB4F-10CF77B58F79}">
  <ds:schemaRefs>
    <ds:schemaRef ds:uri="http://schemas.microsoft.com/VisualStudio/2011/storyboarding/control/v1.0"/>
  </ds:schemaRefs>
</ds:datastoreItem>
</file>

<file path=customXml/itemProps13.xml><?xml version="1.0" encoding="utf-8"?>
<ds:datastoreItem xmlns:ds="http://schemas.openxmlformats.org/officeDocument/2006/customXml" ds:itemID="{DDEEC505-9111-44CE-9DED-8A454ABEC272}">
  <ds:schemaRefs>
    <ds:schemaRef ds:uri="http://schemas.microsoft.com/VisualStudio/2011/storyboarding/control/v1.0"/>
  </ds:schemaRefs>
</ds:datastoreItem>
</file>

<file path=customXml/itemProps14.xml><?xml version="1.0" encoding="utf-8"?>
<ds:datastoreItem xmlns:ds="http://schemas.openxmlformats.org/officeDocument/2006/customXml" ds:itemID="{B7BD4F34-B154-4D92-BE87-C557EB1B7EFB}">
  <ds:schemaRefs>
    <ds:schemaRef ds:uri="http://schemas.microsoft.com/sharepoint/v3/contenttype/forms"/>
  </ds:schemaRefs>
</ds:datastoreItem>
</file>

<file path=customXml/itemProps15.xml><?xml version="1.0" encoding="utf-8"?>
<ds:datastoreItem xmlns:ds="http://schemas.openxmlformats.org/officeDocument/2006/customXml" ds:itemID="{5E2E8CE4-298D-499A-B8B4-4A593AC844A5}">
  <ds:schemaRefs>
    <ds:schemaRef ds:uri="http://schemas.microsoft.com/VisualStudio/2011/storyboarding/control/v1.0"/>
  </ds:schemaRefs>
</ds:datastoreItem>
</file>

<file path=customXml/itemProps16.xml><?xml version="1.0" encoding="utf-8"?>
<ds:datastoreItem xmlns:ds="http://schemas.openxmlformats.org/officeDocument/2006/customXml" ds:itemID="{F17D5AF6-3BD9-4DFF-AE9B-2E10D3430779}">
  <ds:schemaRefs>
    <ds:schemaRef ds:uri="http://schemas.microsoft.com/VisualStudio/2011/storyboarding/control/v1.0"/>
  </ds:schemaRefs>
</ds:datastoreItem>
</file>

<file path=customXml/itemProps17.xml><?xml version="1.0" encoding="utf-8"?>
<ds:datastoreItem xmlns:ds="http://schemas.openxmlformats.org/officeDocument/2006/customXml" ds:itemID="{E4D924B8-E923-4751-87E1-B31AA64A9F7B}">
  <ds:schemaRefs>
    <ds:schemaRef ds:uri="http://schemas.microsoft.com/VisualStudio/2011/storyboarding/control/v1.0"/>
  </ds:schemaRefs>
</ds:datastoreItem>
</file>

<file path=customXml/itemProps18.xml><?xml version="1.0" encoding="utf-8"?>
<ds:datastoreItem xmlns:ds="http://schemas.openxmlformats.org/officeDocument/2006/customXml" ds:itemID="{387838C4-29F2-40AB-9647-8346D39956AB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63E5DE85-F05E-4507-B223-806D8F49F058}">
  <ds:schemaRefs>
    <ds:schemaRef ds:uri="http://schemas.microsoft.com/VisualStudio/2011/storyboarding/control/v1.0"/>
  </ds:schemaRefs>
</ds:datastoreItem>
</file>

<file path=customXml/itemProps2.xml><?xml version="1.0" encoding="utf-8"?>
<ds:datastoreItem xmlns:ds="http://schemas.openxmlformats.org/officeDocument/2006/customXml" ds:itemID="{19CB1DF2-8822-4520-A56A-045D340F0C71}">
  <ds:schemaRefs>
    <ds:schemaRef ds:uri="http://schemas.microsoft.com/VisualStudio/2011/storyboarding/control/v1.0"/>
  </ds:schemaRefs>
</ds:datastoreItem>
</file>

<file path=customXml/itemProps20.xml><?xml version="1.0" encoding="utf-8"?>
<ds:datastoreItem xmlns:ds="http://schemas.openxmlformats.org/officeDocument/2006/customXml" ds:itemID="{AECE9E1B-E7C1-46F6-9945-164C1E49BE74}">
  <ds:schemaRefs>
    <ds:schemaRef ds:uri="http://schemas.microsoft.com/VisualStudio/2011/storyboarding/control/v1.0"/>
  </ds:schemaRefs>
</ds:datastoreItem>
</file>

<file path=customXml/itemProps21.xml><?xml version="1.0" encoding="utf-8"?>
<ds:datastoreItem xmlns:ds="http://schemas.openxmlformats.org/officeDocument/2006/customXml" ds:itemID="{53BC856C-B486-437D-A7B4-612AE9417D7A}">
  <ds:schemaRefs>
    <ds:schemaRef ds:uri="http://schemas.microsoft.com/VisualStudio/2011/storyboarding/control/v1.0"/>
  </ds:schemaRefs>
</ds:datastoreItem>
</file>

<file path=customXml/itemProps22.xml><?xml version="1.0" encoding="utf-8"?>
<ds:datastoreItem xmlns:ds="http://schemas.openxmlformats.org/officeDocument/2006/customXml" ds:itemID="{B2C9D19C-4878-43E0-A5AD-CB76AB49D960}">
  <ds:schemaRefs>
    <ds:schemaRef ds:uri="http://schemas.microsoft.com/VisualStudio/2011/storyboarding/control/v1.0"/>
  </ds:schemaRefs>
</ds:datastoreItem>
</file>

<file path=customXml/itemProps23.xml><?xml version="1.0" encoding="utf-8"?>
<ds:datastoreItem xmlns:ds="http://schemas.openxmlformats.org/officeDocument/2006/customXml" ds:itemID="{CC419530-796D-4DBE-BBEE-9A6630A896E1}">
  <ds:schemaRefs>
    <ds:schemaRef ds:uri="http://schemas.microsoft.com/VisualStudio/2011/storyboarding/control/v1.0"/>
  </ds:schemaRefs>
</ds:datastoreItem>
</file>

<file path=customXml/itemProps24.xml><?xml version="1.0" encoding="utf-8"?>
<ds:datastoreItem xmlns:ds="http://schemas.openxmlformats.org/officeDocument/2006/customXml" ds:itemID="{E2968586-6EB5-4B3C-A2E1-82E35F695B75}">
  <ds:schemaRefs>
    <ds:schemaRef ds:uri="http://schemas.microsoft.com/VisualStudio/2011/storyboarding/control/v1.0"/>
  </ds:schemaRefs>
</ds:datastoreItem>
</file>

<file path=customXml/itemProps25.xml><?xml version="1.0" encoding="utf-8"?>
<ds:datastoreItem xmlns:ds="http://schemas.openxmlformats.org/officeDocument/2006/customXml" ds:itemID="{18A6A270-A75C-4D7E-86E4-765FF07C5144}">
  <ds:schemaRefs>
    <ds:schemaRef ds:uri="http://schemas.microsoft.com/sharepoint/events"/>
  </ds:schemaRefs>
</ds:datastoreItem>
</file>

<file path=customXml/itemProps26.xml><?xml version="1.0" encoding="utf-8"?>
<ds:datastoreItem xmlns:ds="http://schemas.openxmlformats.org/officeDocument/2006/customXml" ds:itemID="{A9E9510A-02AF-4564-9E17-46676C80E84C}">
  <ds:schemaRefs>
    <ds:schemaRef ds:uri="http://purl.org/dc/dcmitype/"/>
    <ds:schemaRef ds:uri="http://www.w3.org/XML/1998/namespace"/>
    <ds:schemaRef ds:uri="b4ebf394-daf6-497a-96c5-a2f8c10b38cf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</ds:schemaRefs>
</ds:datastoreItem>
</file>

<file path=customXml/itemProps27.xml><?xml version="1.0" encoding="utf-8"?>
<ds:datastoreItem xmlns:ds="http://schemas.openxmlformats.org/officeDocument/2006/customXml" ds:itemID="{D8E0912A-795B-4916-9114-34B4F28A0EE3}">
  <ds:schemaRefs>
    <ds:schemaRef ds:uri="http://schemas.microsoft.com/VisualStudio/2011/storyboarding/control/v1.0"/>
  </ds:schemaRefs>
</ds:datastoreItem>
</file>

<file path=customXml/itemProps28.xml><?xml version="1.0" encoding="utf-8"?>
<ds:datastoreItem xmlns:ds="http://schemas.openxmlformats.org/officeDocument/2006/customXml" ds:itemID="{AD9C1405-6371-400D-A0E2-389A1557BE20}">
  <ds:schemaRefs>
    <ds:schemaRef ds:uri="http://schemas.microsoft.com/VisualStudio/2011/storyboarding/control/v1.0"/>
  </ds:schemaRefs>
</ds:datastoreItem>
</file>

<file path=customXml/itemProps29.xml><?xml version="1.0" encoding="utf-8"?>
<ds:datastoreItem xmlns:ds="http://schemas.openxmlformats.org/officeDocument/2006/customXml" ds:itemID="{07B11A95-7731-4379-9E1B-32BC87FA2B56}">
  <ds:schemaRefs>
    <ds:schemaRef ds:uri="http://schemas.microsoft.com/VisualStudio/2011/storyboarding/control/v1.0"/>
  </ds:schemaRefs>
</ds:datastoreItem>
</file>

<file path=customXml/itemProps3.xml><?xml version="1.0" encoding="utf-8"?>
<ds:datastoreItem xmlns:ds="http://schemas.openxmlformats.org/officeDocument/2006/customXml" ds:itemID="{39536A02-E179-4A1C-9FA7-86EF40631969}">
  <ds:schemaRefs>
    <ds:schemaRef ds:uri="http://schemas.microsoft.com/VisualStudio/2011/storyboarding/control/v1.0"/>
  </ds:schemaRefs>
</ds:datastoreItem>
</file>

<file path=customXml/itemProps30.xml><?xml version="1.0" encoding="utf-8"?>
<ds:datastoreItem xmlns:ds="http://schemas.openxmlformats.org/officeDocument/2006/customXml" ds:itemID="{4BCB20A2-9850-49DA-9BD6-A5D2B0ABF72F}">
  <ds:schemaRefs>
    <ds:schemaRef ds:uri="http://schemas.microsoft.com/VisualStudio/2011/storyboarding/control/v1.0"/>
  </ds:schemaRefs>
</ds:datastoreItem>
</file>

<file path=customXml/itemProps31.xml><?xml version="1.0" encoding="utf-8"?>
<ds:datastoreItem xmlns:ds="http://schemas.openxmlformats.org/officeDocument/2006/customXml" ds:itemID="{7BF16C54-4775-4FA7-AF88-98AF6D5E8CA6}">
  <ds:schemaRefs>
    <ds:schemaRef ds:uri="http://schemas.microsoft.com/VisualStudio/2011/storyboarding/control/v1.0"/>
  </ds:schemaRefs>
</ds:datastoreItem>
</file>

<file path=customXml/itemProps32.xml><?xml version="1.0" encoding="utf-8"?>
<ds:datastoreItem xmlns:ds="http://schemas.openxmlformats.org/officeDocument/2006/customXml" ds:itemID="{0BD21A30-063A-4397-97B8-0121D45BD9D6}">
  <ds:schemaRefs>
    <ds:schemaRef ds:uri="http://schemas.microsoft.com/VisualStudio/2011/storyboarding/control/v1.0"/>
  </ds:schemaRefs>
</ds:datastoreItem>
</file>

<file path=customXml/itemProps33.xml><?xml version="1.0" encoding="utf-8"?>
<ds:datastoreItem xmlns:ds="http://schemas.openxmlformats.org/officeDocument/2006/customXml" ds:itemID="{9C57ED54-5F7A-476D-BFE2-C46C7230CC6B}">
  <ds:schemaRefs>
    <ds:schemaRef ds:uri="http://schemas.microsoft.com/VisualStudio/2011/storyboarding/control/v1.0"/>
  </ds:schemaRefs>
</ds:datastoreItem>
</file>

<file path=customXml/itemProps34.xml><?xml version="1.0" encoding="utf-8"?>
<ds:datastoreItem xmlns:ds="http://schemas.openxmlformats.org/officeDocument/2006/customXml" ds:itemID="{A1B88D5F-41A7-488A-960C-6D819000899D}">
  <ds:schemaRefs>
    <ds:schemaRef ds:uri="http://schemas.microsoft.com/VisualStudio/2011/storyboarding/control/v1.0"/>
  </ds:schemaRefs>
</ds:datastoreItem>
</file>

<file path=customXml/itemProps35.xml><?xml version="1.0" encoding="utf-8"?>
<ds:datastoreItem xmlns:ds="http://schemas.openxmlformats.org/officeDocument/2006/customXml" ds:itemID="{C1E8400F-CB83-4A16-AF3D-36FAF22BDD23}">
  <ds:schemaRefs>
    <ds:schemaRef ds:uri="http://schemas.microsoft.com/VisualStudio/2011/storyboarding/control/v1.0"/>
  </ds:schemaRefs>
</ds:datastoreItem>
</file>

<file path=customXml/itemProps36.xml><?xml version="1.0" encoding="utf-8"?>
<ds:datastoreItem xmlns:ds="http://schemas.openxmlformats.org/officeDocument/2006/customXml" ds:itemID="{CD17C18B-5B11-471F-97AA-CE2EA822BB97}">
  <ds:schemaRefs>
    <ds:schemaRef ds:uri="http://schemas.microsoft.com/VisualStudio/2011/storyboarding/control/v1.0"/>
  </ds:schemaRefs>
</ds:datastoreItem>
</file>

<file path=customXml/itemProps37.xml><?xml version="1.0" encoding="utf-8"?>
<ds:datastoreItem xmlns:ds="http://schemas.openxmlformats.org/officeDocument/2006/customXml" ds:itemID="{EDE713BE-A567-491C-902D-E6087D824056}">
  <ds:schemaRefs>
    <ds:schemaRef ds:uri="http://schemas.microsoft.com/VisualStudio/2011/storyboarding/control/v1.0"/>
  </ds:schemaRefs>
</ds:datastoreItem>
</file>

<file path=customXml/itemProps38.xml><?xml version="1.0" encoding="utf-8"?>
<ds:datastoreItem xmlns:ds="http://schemas.openxmlformats.org/officeDocument/2006/customXml" ds:itemID="{B41892D7-DF8B-4D5A-8AD2-983048A35AA0}">
  <ds:schemaRefs>
    <ds:schemaRef ds:uri="http://schemas.microsoft.com/VisualStudio/2011/storyboarding/control/v1.0"/>
  </ds:schemaRefs>
</ds:datastoreItem>
</file>

<file path=customXml/itemProps39.xml><?xml version="1.0" encoding="utf-8"?>
<ds:datastoreItem xmlns:ds="http://schemas.openxmlformats.org/officeDocument/2006/customXml" ds:itemID="{F395D8ED-A0D3-4F6E-91F3-A29EC16A8083}">
  <ds:schemaRefs>
    <ds:schemaRef ds:uri="http://schemas.microsoft.com/VisualStudio/2011/storyboarding/control/v1.0"/>
  </ds:schemaRefs>
</ds:datastoreItem>
</file>

<file path=customXml/itemProps4.xml><?xml version="1.0" encoding="utf-8"?>
<ds:datastoreItem xmlns:ds="http://schemas.openxmlformats.org/officeDocument/2006/customXml" ds:itemID="{A2DAA52B-5F52-4A8E-B601-7BF162CD738F}">
  <ds:schemaRefs>
    <ds:schemaRef ds:uri="http://schemas.microsoft.com/VisualStudio/2011/storyboarding/control/v1.0"/>
  </ds:schemaRefs>
</ds:datastoreItem>
</file>

<file path=customXml/itemProps40.xml><?xml version="1.0" encoding="utf-8"?>
<ds:datastoreItem xmlns:ds="http://schemas.openxmlformats.org/officeDocument/2006/customXml" ds:itemID="{2FEB3A16-E640-4049-92BF-229BF3B541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bf394-daf6-497a-96c5-a2f8c10b38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1.xml><?xml version="1.0" encoding="utf-8"?>
<ds:datastoreItem xmlns:ds="http://schemas.openxmlformats.org/officeDocument/2006/customXml" ds:itemID="{574C0546-69B0-4850-A983-CDA8017CD4CE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699689A1-427B-4DEA-8FDB-0058CB4B38D8}">
  <ds:schemaRefs>
    <ds:schemaRef ds:uri="http://schemas.microsoft.com/VisualStudio/2011/storyboarding/control/v1.0"/>
  </ds:schemaRefs>
</ds:datastoreItem>
</file>

<file path=customXml/itemProps43.xml><?xml version="1.0" encoding="utf-8"?>
<ds:datastoreItem xmlns:ds="http://schemas.openxmlformats.org/officeDocument/2006/customXml" ds:itemID="{B0DBD337-FDC5-4C36-BF85-C09756391AA1}">
  <ds:schemaRefs>
    <ds:schemaRef ds:uri="http://schemas.microsoft.com/VisualStudio/2011/storyboarding/control/v1.0"/>
  </ds:schemaRefs>
</ds:datastoreItem>
</file>

<file path=customXml/itemProps44.xml><?xml version="1.0" encoding="utf-8"?>
<ds:datastoreItem xmlns:ds="http://schemas.openxmlformats.org/officeDocument/2006/customXml" ds:itemID="{20EE139D-44C7-4192-A8B7-E25390148E28}">
  <ds:schemaRefs>
    <ds:schemaRef ds:uri="http://schemas.microsoft.com/VisualStudio/2011/storyboarding/control/v1.0"/>
  </ds:schemaRefs>
</ds:datastoreItem>
</file>

<file path=customXml/itemProps45.xml><?xml version="1.0" encoding="utf-8"?>
<ds:datastoreItem xmlns:ds="http://schemas.openxmlformats.org/officeDocument/2006/customXml" ds:itemID="{C4783010-23AB-4BDC-BABF-F6576658A2B0}">
  <ds:schemaRefs>
    <ds:schemaRef ds:uri="http://schemas.microsoft.com/VisualStudio/2011/storyboarding/control/v1.0"/>
  </ds:schemaRefs>
</ds:datastoreItem>
</file>

<file path=customXml/itemProps46.xml><?xml version="1.0" encoding="utf-8"?>
<ds:datastoreItem xmlns:ds="http://schemas.openxmlformats.org/officeDocument/2006/customXml" ds:itemID="{6772C88A-36A0-4EAC-86A3-BB16EEADAB3E}">
  <ds:schemaRefs>
    <ds:schemaRef ds:uri="http://schemas.microsoft.com/VisualStudio/2011/storyboarding/control/v1.0"/>
  </ds:schemaRefs>
</ds:datastoreItem>
</file>

<file path=customXml/itemProps47.xml><?xml version="1.0" encoding="utf-8"?>
<ds:datastoreItem xmlns:ds="http://schemas.openxmlformats.org/officeDocument/2006/customXml" ds:itemID="{3C6220BE-0F2A-49C6-BFB2-C458479F3F62}">
  <ds:schemaRefs>
    <ds:schemaRef ds:uri="http://schemas.microsoft.com/VisualStudio/2011/storyboarding/control/v1.0"/>
  </ds:schemaRefs>
</ds:datastoreItem>
</file>

<file path=customXml/itemProps48.xml><?xml version="1.0" encoding="utf-8"?>
<ds:datastoreItem xmlns:ds="http://schemas.openxmlformats.org/officeDocument/2006/customXml" ds:itemID="{E4A0845B-41B6-4256-8FB3-E31EA581BF55}">
  <ds:schemaRefs>
    <ds:schemaRef ds:uri="http://schemas.microsoft.com/VisualStudio/2011/storyboarding/control/v1.0"/>
  </ds:schemaRefs>
</ds:datastoreItem>
</file>

<file path=customXml/itemProps49.xml><?xml version="1.0" encoding="utf-8"?>
<ds:datastoreItem xmlns:ds="http://schemas.openxmlformats.org/officeDocument/2006/customXml" ds:itemID="{E6C688DD-065A-4726-BCE5-E5AFDA3F5641}">
  <ds:schemaRefs>
    <ds:schemaRef ds:uri="http://schemas.microsoft.com/VisualStudio/2011/storyboarding/control/v1.0"/>
  </ds:schemaRefs>
</ds:datastoreItem>
</file>

<file path=customXml/itemProps5.xml><?xml version="1.0" encoding="utf-8"?>
<ds:datastoreItem xmlns:ds="http://schemas.openxmlformats.org/officeDocument/2006/customXml" ds:itemID="{E2EFB470-892C-4F70-98FA-B53F970592A9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B571350C-23C3-4B5A-8F49-FBEB6CF22964}">
  <ds:schemaRefs>
    <ds:schemaRef ds:uri="http://schemas.microsoft.com/VisualStudio/2011/storyboarding/control/v1.0"/>
  </ds:schemaRefs>
</ds:datastoreItem>
</file>

<file path=customXml/itemProps51.xml><?xml version="1.0" encoding="utf-8"?>
<ds:datastoreItem xmlns:ds="http://schemas.openxmlformats.org/officeDocument/2006/customXml" ds:itemID="{A84BE01C-E91B-4A90-8E7F-25887EF8E061}">
  <ds:schemaRefs>
    <ds:schemaRef ds:uri="http://schemas.microsoft.com/VisualStudio/2011/storyboarding/control/v1.0"/>
  </ds:schemaRefs>
</ds:datastoreItem>
</file>

<file path=customXml/itemProps52.xml><?xml version="1.0" encoding="utf-8"?>
<ds:datastoreItem xmlns:ds="http://schemas.openxmlformats.org/officeDocument/2006/customXml" ds:itemID="{AB006AED-D3B6-450F-A436-759E490055A5}">
  <ds:schemaRefs>
    <ds:schemaRef ds:uri="http://schemas.microsoft.com/VisualStudio/2011/storyboarding/control/v1.0"/>
  </ds:schemaRefs>
</ds:datastoreItem>
</file>

<file path=customXml/itemProps53.xml><?xml version="1.0" encoding="utf-8"?>
<ds:datastoreItem xmlns:ds="http://schemas.openxmlformats.org/officeDocument/2006/customXml" ds:itemID="{E9C4CBB0-7D2F-42EC-9ED0-589327F3DDE1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1AF31726-A62F-4331-8622-ED351D5149B7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6574190A-3D9E-42C1-B276-38E33156AA99}">
  <ds:schemaRefs>
    <ds:schemaRef ds:uri="http://schemas.microsoft.com/VisualStudio/2011/storyboarding/control/v1.0"/>
  </ds:schemaRefs>
</ds:datastoreItem>
</file>

<file path=customXml/itemProps56.xml><?xml version="1.0" encoding="utf-8"?>
<ds:datastoreItem xmlns:ds="http://schemas.openxmlformats.org/officeDocument/2006/customXml" ds:itemID="{CB953D38-E965-4BB2-94FE-DF647E85A654}">
  <ds:schemaRefs>
    <ds:schemaRef ds:uri="http://schemas.microsoft.com/VisualStudio/2011/storyboarding/control/v1.0"/>
  </ds:schemaRefs>
</ds:datastoreItem>
</file>

<file path=customXml/itemProps57.xml><?xml version="1.0" encoding="utf-8"?>
<ds:datastoreItem xmlns:ds="http://schemas.openxmlformats.org/officeDocument/2006/customXml" ds:itemID="{5423C7C4-EE26-4ED2-9F11-C9ABAA081BA5}">
  <ds:schemaRefs>
    <ds:schemaRef ds:uri="http://schemas.microsoft.com/VisualStudio/2011/storyboarding/control/v1.0"/>
  </ds:schemaRefs>
</ds:datastoreItem>
</file>

<file path=customXml/itemProps58.xml><?xml version="1.0" encoding="utf-8"?>
<ds:datastoreItem xmlns:ds="http://schemas.openxmlformats.org/officeDocument/2006/customXml" ds:itemID="{A6ECB6E0-BD84-4681-8699-56A1B3F36A60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359B13B5-DE77-48C2-859A-70355A1B9D90}">
  <ds:schemaRefs>
    <ds:schemaRef ds:uri="http://schemas.microsoft.com/VisualStudio/2011/storyboarding/control/v1.0"/>
  </ds:schemaRefs>
</ds:datastoreItem>
</file>

<file path=customXml/itemProps6.xml><?xml version="1.0" encoding="utf-8"?>
<ds:datastoreItem xmlns:ds="http://schemas.openxmlformats.org/officeDocument/2006/customXml" ds:itemID="{70C23831-7801-40F8-9A53-4E9925562CBE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156ACD54-663F-4146-A83C-D39B7758E090}">
  <ds:schemaRefs>
    <ds:schemaRef ds:uri="http://schemas.microsoft.com/VisualStudio/2011/storyboarding/control/v1.0"/>
  </ds:schemaRefs>
</ds:datastoreItem>
</file>

<file path=customXml/itemProps61.xml><?xml version="1.0" encoding="utf-8"?>
<ds:datastoreItem xmlns:ds="http://schemas.openxmlformats.org/officeDocument/2006/customXml" ds:itemID="{288CEDBF-3F9B-47CF-AF84-2B8486359159}">
  <ds:schemaRefs>
    <ds:schemaRef ds:uri="http://schemas.microsoft.com/VisualStudio/2011/storyboarding/control/v1.0"/>
  </ds:schemaRefs>
</ds:datastoreItem>
</file>

<file path=customXml/itemProps62.xml><?xml version="1.0" encoding="utf-8"?>
<ds:datastoreItem xmlns:ds="http://schemas.openxmlformats.org/officeDocument/2006/customXml" ds:itemID="{2B6243A2-99B5-42ED-B049-93E27D774527}">
  <ds:schemaRefs>
    <ds:schemaRef ds:uri="http://schemas.microsoft.com/VisualStudio/2011/storyboarding/control/v1.0"/>
  </ds:schemaRefs>
</ds:datastoreItem>
</file>

<file path=customXml/itemProps63.xml><?xml version="1.0" encoding="utf-8"?>
<ds:datastoreItem xmlns:ds="http://schemas.openxmlformats.org/officeDocument/2006/customXml" ds:itemID="{379BFC32-51F7-4218-B2AD-CFD6564CE11F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B4BE880E-F71A-4C21-A1C3-8A2437E3C677}">
  <ds:schemaRefs>
    <ds:schemaRef ds:uri="http://schemas.microsoft.com/VisualStudio/2011/storyboarding/control/v1.0"/>
  </ds:schemaRefs>
</ds:datastoreItem>
</file>

<file path=customXml/itemProps65.xml><?xml version="1.0" encoding="utf-8"?>
<ds:datastoreItem xmlns:ds="http://schemas.openxmlformats.org/officeDocument/2006/customXml" ds:itemID="{729DB56D-F542-4709-9AE0-E83CD92BA163}">
  <ds:schemaRefs>
    <ds:schemaRef ds:uri="http://schemas.microsoft.com/VisualStudio/2011/storyboarding/control/v1.0"/>
  </ds:schemaRefs>
</ds:datastoreItem>
</file>

<file path=customXml/itemProps66.xml><?xml version="1.0" encoding="utf-8"?>
<ds:datastoreItem xmlns:ds="http://schemas.openxmlformats.org/officeDocument/2006/customXml" ds:itemID="{416D00B5-FBFE-483F-BE84-520287240459}">
  <ds:schemaRefs>
    <ds:schemaRef ds:uri="http://schemas.microsoft.com/VisualStudio/2011/storyboarding/control/v1.0"/>
  </ds:schemaRefs>
</ds:datastoreItem>
</file>

<file path=customXml/itemProps67.xml><?xml version="1.0" encoding="utf-8"?>
<ds:datastoreItem xmlns:ds="http://schemas.openxmlformats.org/officeDocument/2006/customXml" ds:itemID="{16772130-8F5D-442B-AA11-39D4F229ACC6}">
  <ds:schemaRefs>
    <ds:schemaRef ds:uri="http://schemas.microsoft.com/VisualStudio/2011/storyboarding/control/v1.0"/>
  </ds:schemaRefs>
</ds:datastoreItem>
</file>

<file path=customXml/itemProps68.xml><?xml version="1.0" encoding="utf-8"?>
<ds:datastoreItem xmlns:ds="http://schemas.openxmlformats.org/officeDocument/2006/customXml" ds:itemID="{7C4FADB9-82C5-46C4-AD0E-6B60B5C6AEAE}">
  <ds:schemaRefs>
    <ds:schemaRef ds:uri="http://schemas.microsoft.com/VisualStudio/2011/storyboarding/control/v1.0"/>
  </ds:schemaRefs>
</ds:datastoreItem>
</file>

<file path=customXml/itemProps69.xml><?xml version="1.0" encoding="utf-8"?>
<ds:datastoreItem xmlns:ds="http://schemas.openxmlformats.org/officeDocument/2006/customXml" ds:itemID="{D705ACE5-FAF8-44EC-9622-845721B4A44D}">
  <ds:schemaRefs>
    <ds:schemaRef ds:uri="http://schemas.microsoft.com/VisualStudio/2011/storyboarding/control/v1.0"/>
  </ds:schemaRefs>
</ds:datastoreItem>
</file>

<file path=customXml/itemProps7.xml><?xml version="1.0" encoding="utf-8"?>
<ds:datastoreItem xmlns:ds="http://schemas.openxmlformats.org/officeDocument/2006/customXml" ds:itemID="{08904217-40E1-4558-95D8-8D709CA82866}">
  <ds:schemaRefs>
    <ds:schemaRef ds:uri="http://schemas.microsoft.com/VisualStudio/2011/storyboarding/control/v1.0"/>
  </ds:schemaRefs>
</ds:datastoreItem>
</file>

<file path=customXml/itemProps70.xml><?xml version="1.0" encoding="utf-8"?>
<ds:datastoreItem xmlns:ds="http://schemas.openxmlformats.org/officeDocument/2006/customXml" ds:itemID="{188F6680-9EB8-4B03-8D3B-773D66FC777A}">
  <ds:schemaRefs>
    <ds:schemaRef ds:uri="http://schemas.microsoft.com/VisualStudio/2011/storyboarding/control/v1.0"/>
  </ds:schemaRefs>
</ds:datastoreItem>
</file>

<file path=customXml/itemProps71.xml><?xml version="1.0" encoding="utf-8"?>
<ds:datastoreItem xmlns:ds="http://schemas.openxmlformats.org/officeDocument/2006/customXml" ds:itemID="{253B000D-0B23-420C-B5B5-11B6002E5391}">
  <ds:schemaRefs>
    <ds:schemaRef ds:uri="http://schemas.microsoft.com/VisualStudio/2011/storyboarding/control/v1.0"/>
  </ds:schemaRefs>
</ds:datastoreItem>
</file>

<file path=customXml/itemProps72.xml><?xml version="1.0" encoding="utf-8"?>
<ds:datastoreItem xmlns:ds="http://schemas.openxmlformats.org/officeDocument/2006/customXml" ds:itemID="{AA5E4F96-8C72-44F9-A0C5-FB007B246D91}">
  <ds:schemaRefs>
    <ds:schemaRef ds:uri="http://schemas.microsoft.com/VisualStudio/2011/storyboarding/control/v1.0"/>
  </ds:schemaRefs>
</ds:datastoreItem>
</file>

<file path=customXml/itemProps73.xml><?xml version="1.0" encoding="utf-8"?>
<ds:datastoreItem xmlns:ds="http://schemas.openxmlformats.org/officeDocument/2006/customXml" ds:itemID="{63E54A0C-A919-4747-87DB-6EB5DB41F719}">
  <ds:schemaRefs>
    <ds:schemaRef ds:uri="http://schemas.microsoft.com/VisualStudio/2011/storyboarding/control/v1.0"/>
  </ds:schemaRefs>
</ds:datastoreItem>
</file>

<file path=customXml/itemProps74.xml><?xml version="1.0" encoding="utf-8"?>
<ds:datastoreItem xmlns:ds="http://schemas.openxmlformats.org/officeDocument/2006/customXml" ds:itemID="{814432F2-7AE9-411E-9F7B-EBBF16C4666D}">
  <ds:schemaRefs>
    <ds:schemaRef ds:uri="http://schemas.microsoft.com/VisualStudio/2011/storyboarding/control/v1.0"/>
  </ds:schemaRefs>
</ds:datastoreItem>
</file>

<file path=customXml/itemProps8.xml><?xml version="1.0" encoding="utf-8"?>
<ds:datastoreItem xmlns:ds="http://schemas.openxmlformats.org/officeDocument/2006/customXml" ds:itemID="{BA2C55E9-BDE8-41FC-B02F-EBA8C07A01F8}">
  <ds:schemaRefs>
    <ds:schemaRef ds:uri="http://schemas.microsoft.com/VisualStudio/2011/storyboarding/control/v1.0"/>
  </ds:schemaRefs>
</ds:datastoreItem>
</file>

<file path=customXml/itemProps9.xml><?xml version="1.0" encoding="utf-8"?>
<ds:datastoreItem xmlns:ds="http://schemas.openxmlformats.org/officeDocument/2006/customXml" ds:itemID="{4EE14C2A-AD9F-4617-A8CC-4057921BFCA8}">
  <ds:schemaRefs>
    <ds:schemaRef ds:uri="http://schemas.microsoft.com/VisualStudio/2011/storyboarding/control/v1.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Starter Template</Template>
  <TotalTime>925</TotalTime>
  <Words>403</Words>
  <Application>Microsoft Office PowerPoint</Application>
  <PresentationFormat>On-screen Show (16:9)</PresentationFormat>
  <Paragraphs>86</Paragraphs>
  <Slides>18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Starter Template</vt:lpstr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kazylia93@mail.ru</dc:creator>
  <cp:lastModifiedBy>kazylia93@mail.ru</cp:lastModifiedBy>
  <cp:revision>35</cp:revision>
  <dcterms:created xsi:type="dcterms:W3CDTF">2014-07-15T08:46:13Z</dcterms:created>
  <dcterms:modified xsi:type="dcterms:W3CDTF">2014-07-16T00:16:55Z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