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notesMasterIdLst>
    <p:notesMasterId r:id="rId12"/>
  </p:notesMasterIdLst>
  <p:sldIdLst>
    <p:sldId id="258" r:id="rId2"/>
    <p:sldId id="273" r:id="rId3"/>
    <p:sldId id="264" r:id="rId4"/>
    <p:sldId id="262" r:id="rId5"/>
    <p:sldId id="261" r:id="rId6"/>
    <p:sldId id="265" r:id="rId7"/>
    <p:sldId id="268" r:id="rId8"/>
    <p:sldId id="270" r:id="rId9"/>
    <p:sldId id="266" r:id="rId10"/>
    <p:sldId id="272" r:id="rId11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112B0-7DB9-4B31-8D0B-1B359E4A95BD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3E7A-FF9D-4C62-95D8-9AE2FB82A0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172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03E7A-FF9D-4C62-95D8-9AE2FB82A0F8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46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144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200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7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133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518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14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8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094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872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218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154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D599-9F01-44AE-8808-9EAF8FC079EC}" type="datetimeFigureOut">
              <a:rPr lang="bg-BG" smtClean="0"/>
              <a:t>26.11.2014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BB89-88C7-4F49-ACE4-7A7859A909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083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-LyN-1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074" name="Picture 2" descr="C:\Users\Heru_Elda\Desktop\presentation\node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00" y="1131590"/>
            <a:ext cx="5986462" cy="33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5496" y="0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Introduction to Node JS</a:t>
            </a:r>
            <a:endParaRPr lang="bg-BG" dirty="0">
              <a:solidFill>
                <a:schemeClr val="bg1"/>
              </a:solidFill>
              <a:cs typeface="Aharoni" pitchFamily="2" charset="-79"/>
            </a:endParaRPr>
          </a:p>
        </p:txBody>
      </p:sp>
      <p:pic>
        <p:nvPicPr>
          <p:cNvPr id="9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324544" y="2139702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Any questions?</a:t>
            </a:r>
            <a:endParaRPr lang="bg-BG" dirty="0"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Picture 2" descr="C:\Users\Heru_Elda\Desktop\presentation\companies-using-node-j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91630"/>
            <a:ext cx="3587095" cy="26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Heru_Elda\Desktop\presentation\contact-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231138"/>
            <a:ext cx="3476615" cy="141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ru_Elda\Pictures\day-with-Sevi-and-Eli\fox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35926"/>
            <a:ext cx="2640454" cy="39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496" y="0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Who I Am?</a:t>
            </a:r>
            <a:endParaRPr lang="bg-BG" dirty="0">
              <a:solidFill>
                <a:schemeClr val="bg1"/>
              </a:solidFill>
              <a:cs typeface="Aharoni" pitchFamily="2" charset="-79"/>
            </a:endParaRPr>
          </a:p>
        </p:txBody>
      </p:sp>
      <p:pic>
        <p:nvPicPr>
          <p:cNvPr id="9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1560" y="1779662"/>
            <a:ext cx="5688632" cy="1989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Yulia Tenincheva</a:t>
            </a:r>
          </a:p>
          <a:p>
            <a:pPr algn="r">
              <a:lnSpc>
                <a:spcPct val="17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E-mail: yulia.ten@dezigner.ru</a:t>
            </a:r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GitHub: </a:t>
            </a:r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  <a:hlinkClick r:id="rId5"/>
              </a:rPr>
              <a:t>Y-Lyn-</a:t>
            </a:r>
            <a:r>
              <a:rPr lang="en-US" sz="3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  <a:hlinkClick r:id="rId5"/>
              </a:rPr>
              <a:t>10</a:t>
            </a:r>
            <a:endParaRPr lang="en-US" sz="3600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r">
              <a:lnSpc>
                <a:spcPct val="170000"/>
              </a:lnSpc>
            </a:pPr>
            <a:endParaRPr lang="bg-BG" dirty="0">
              <a:solidFill>
                <a:schemeClr val="tx1"/>
              </a:solidFill>
              <a:cs typeface="Aharoni" pitchFamily="2" charset="-79"/>
            </a:endParaRPr>
          </a:p>
        </p:txBody>
      </p:sp>
      <p:pic>
        <p:nvPicPr>
          <p:cNvPr id="1031" name="Picture 7" descr="C:\Users\Heru_Elda\Desktop\presentation\javascript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7" y="2916265"/>
            <a:ext cx="1605192" cy="16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36512" y="-20538"/>
            <a:ext cx="6480720" cy="987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Why not?</a:t>
            </a:r>
            <a:endParaRPr lang="bg-BG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567993"/>
            <a:ext cx="9154972" cy="596045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6016" y="1347614"/>
            <a:ext cx="4320480" cy="3362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If you already can write JavaScript in the browser, why can’t you write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JavaScript on the server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then?</a:t>
            </a:r>
            <a:endParaRPr lang="bg-BG" dirty="0">
              <a:solidFill>
                <a:schemeClr val="tx1"/>
              </a:solidFill>
              <a:cs typeface="Aharoni" pitchFamily="2" charset="-79"/>
            </a:endParaRPr>
          </a:p>
        </p:txBody>
      </p:sp>
      <p:pic>
        <p:nvPicPr>
          <p:cNvPr id="4098" name="Picture 2" descr="C:\Users\Heru_Elda\Desktop\presentation\write_all_the_code_in_javascrip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7614"/>
            <a:ext cx="4536504" cy="32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96" y="0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Who &amp; When ?</a:t>
            </a:r>
            <a:endParaRPr lang="bg-BG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Rectangle 1"/>
          <p:cNvSpPr/>
          <p:nvPr/>
        </p:nvSpPr>
        <p:spPr>
          <a:xfrm>
            <a:off x="179512" y="1203598"/>
            <a:ext cx="3672408" cy="320087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Node.js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 was created and first published for Linux use in </a:t>
            </a: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2009</a:t>
            </a:r>
          </a:p>
          <a:p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NPM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, a 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package manager for Node.js libraries,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was</a:t>
            </a: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introduced 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in </a:t>
            </a: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2011.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In 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June </a:t>
            </a:r>
            <a:r>
              <a:rPr lang="en-US" sz="2200" dirty="0">
                <a:latin typeface="Aharoni" pitchFamily="2" charset="-79"/>
                <a:cs typeface="Aharoni" pitchFamily="2" charset="-79"/>
              </a:rPr>
              <a:t>2011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Microsoft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 partnered with Joyent to create a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native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Windows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version 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of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Node.js.</a:t>
            </a:r>
            <a:r>
              <a:rPr lang="en-US" sz="1600" baseline="30000" dirty="0">
                <a:latin typeface="Aharoni" pitchFamily="2" charset="-79"/>
                <a:cs typeface="Aharoni" pitchFamily="2" charset="-79"/>
              </a:rPr>
              <a:t>  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One month later, it was released</a:t>
            </a:r>
            <a:endParaRPr lang="bg-BG" sz="1600" dirty="0">
              <a:cs typeface="Aharoni" pitchFamily="2" charset="-79"/>
            </a:endParaRPr>
          </a:p>
        </p:txBody>
      </p:sp>
      <p:pic>
        <p:nvPicPr>
          <p:cNvPr id="5122" name="Picture 2" descr="C:\Users\Heru_Elda\Desktop\presentation\1398391371178-0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72" y="1262198"/>
            <a:ext cx="5172424" cy="296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C:\Users\Heru_Elda\Desktop\presentation\7994f003fa51ba7e5214fed86660210b4a769f8f4a3452f04580a129051ef88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771550"/>
            <a:ext cx="248376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96" y="-42937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What is NodeJS</a:t>
            </a:r>
            <a:r>
              <a:rPr lang="en-US" sz="6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?</a:t>
            </a:r>
            <a:endParaRPr lang="bg-BG" sz="6000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1203598"/>
            <a:ext cx="6552728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Open source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cross-platform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runtime environment for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server-side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and networking applications.</a:t>
            </a:r>
          </a:p>
          <a:p>
            <a:endParaRPr lang="en-US" sz="2000" dirty="0" smtClean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Provides 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a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event-driven architecture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non-blocking I/O 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API that optimizes an application's throughput 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scalability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Uses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Google V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8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JavaScript Engine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to execute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0972" y="4642997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5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96" y="0"/>
            <a:ext cx="619268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How it works?</a:t>
            </a:r>
            <a:endParaRPr lang="bg-BG" sz="6000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146" name="Picture 2" descr="C:\Users\Heru_Elda\Desktop\presentation\ev-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2014"/>
            <a:ext cx="8856984" cy="49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96" y="0"/>
            <a:ext cx="6336704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Blocking vs. Non-Blocking</a:t>
            </a:r>
            <a:endParaRPr lang="bg-BG" sz="3800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9512" y="1419622"/>
            <a:ext cx="4557192" cy="700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Reading file example in C#</a:t>
            </a:r>
            <a:endParaRPr lang="bg-BG" sz="2800" dirty="0">
              <a:solidFill>
                <a:schemeClr val="tx1"/>
              </a:solidFill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2211710"/>
            <a:ext cx="5256584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System.IO.StreamReader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myFile</a:t>
            </a:r>
            <a:r>
              <a:rPr lang="en-US" dirty="0" smtClean="0"/>
              <a:t> =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System.IO.StreamReader("</a:t>
            </a:r>
            <a:r>
              <a:rPr lang="en-US" dirty="0" smtClean="0">
                <a:solidFill>
                  <a:srgbClr val="0070C0"/>
                </a:solidFill>
              </a:rPr>
              <a:t>c:\\test.txt</a:t>
            </a:r>
            <a:r>
              <a:rPr lang="en-US" dirty="0" smtClean="0"/>
              <a:t>"); 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myString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myFile</a:t>
            </a:r>
            <a:r>
              <a:rPr lang="en-US" dirty="0" smtClean="0"/>
              <a:t>.ReadToEnd(); 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myFile</a:t>
            </a:r>
            <a:r>
              <a:rPr lang="en-US" dirty="0" smtClean="0"/>
              <a:t>.Close(); </a:t>
            </a:r>
          </a:p>
          <a:p>
            <a:endParaRPr lang="en-US" dirty="0"/>
          </a:p>
          <a:p>
            <a:r>
              <a:rPr lang="en-US" dirty="0" smtClean="0"/>
              <a:t>Console.WriteLine(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myString</a:t>
            </a:r>
            <a:r>
              <a:rPr lang="en-US" dirty="0" smtClean="0"/>
              <a:t>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1563638"/>
            <a:ext cx="1872208" cy="1015663"/>
          </a:xfrm>
          <a:prstGeom prst="rect">
            <a:avLst/>
          </a:prstGeom>
          <a:solidFill>
            <a:srgbClr val="3634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Reading file is a blocking operation! </a:t>
            </a:r>
            <a:endParaRPr lang="bg-BG" sz="2000" dirty="0">
              <a:solidFill>
                <a:schemeClr val="bg1"/>
              </a:solidFill>
              <a:cs typeface="Aharoni" pitchFamily="2" charset="-79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37230" y="1995686"/>
            <a:ext cx="1034970" cy="38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96" y="0"/>
            <a:ext cx="6336704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Blocking vs. Non-Blocking</a:t>
            </a:r>
            <a:endParaRPr lang="bg-BG" sz="3800" dirty="0">
              <a:solidFill>
                <a:schemeClr val="bg1"/>
              </a:solidFill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179512" y="2002651"/>
            <a:ext cx="511256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fs = require(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'fs'</a:t>
            </a:r>
            <a:r>
              <a:rPr lang="en-US" dirty="0"/>
              <a:t>) </a:t>
            </a:r>
            <a:r>
              <a:rPr lang="en-US" dirty="0" smtClean="0"/>
              <a:t>;</a:t>
            </a:r>
          </a:p>
          <a:p>
            <a:r>
              <a:rPr lang="en-US" dirty="0" smtClean="0"/>
              <a:t>fs.readFile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'/etc/hosts'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'utf8'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(err</a:t>
            </a:r>
            <a:r>
              <a:rPr lang="en-US" dirty="0" smtClean="0"/>
              <a:t>, data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b="1" dirty="0" smtClean="0"/>
              <a:t>	if</a:t>
            </a:r>
            <a:r>
              <a:rPr lang="en-US" dirty="0" smtClean="0"/>
              <a:t> </a:t>
            </a:r>
            <a:r>
              <a:rPr lang="en-US" dirty="0"/>
              <a:t>(err) {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console.log(err); </a:t>
            </a:r>
            <a:endParaRPr lang="en-US" dirty="0" smtClean="0"/>
          </a:p>
          <a:p>
            <a:r>
              <a:rPr lang="en-US" dirty="0" smtClean="0"/>
              <a:t>	} 	</a:t>
            </a:r>
          </a:p>
          <a:p>
            <a:r>
              <a:rPr lang="en-US" dirty="0" smtClean="0"/>
              <a:t>	console.log(data); 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console.log(‘Read file example’);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5496" y="1295037"/>
            <a:ext cx="5400600" cy="70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Reading file example in Node.js</a:t>
            </a:r>
            <a:endParaRPr lang="bg-BG" sz="2600" dirty="0">
              <a:solidFill>
                <a:schemeClr val="tx1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24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" t="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54972" cy="987574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6512" y="2859782"/>
            <a:ext cx="91805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Thinking sync in async world</a:t>
            </a:r>
            <a:endParaRPr lang="bg-BG" sz="3200" dirty="0"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972" y="4649712"/>
            <a:ext cx="9154972" cy="493787"/>
          </a:xfrm>
          <a:prstGeom prst="rect">
            <a:avLst/>
          </a:prstGeom>
          <a:solidFill>
            <a:srgbClr val="363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36512" y="1563638"/>
            <a:ext cx="9191484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LIVE DEMO</a:t>
            </a:r>
          </a:p>
        </p:txBody>
      </p:sp>
      <p:pic>
        <p:nvPicPr>
          <p:cNvPr id="12" name="Picture 2" descr="C:\Users\Heru_Elda\Desktop\presentation\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-210134"/>
            <a:ext cx="2592288" cy="1296144"/>
          </a:xfrm>
          <a:prstGeom prst="rect">
            <a:avLst/>
          </a:prstGeom>
          <a:noFill/>
          <a:effectLst>
            <a:outerShdw blurRad="241300" dir="5280000" sx="107000" sy="107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5496" y="0"/>
            <a:ext cx="54006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Let’s do it!</a:t>
            </a:r>
            <a:endParaRPr lang="bg-BG" dirty="0">
              <a:solidFill>
                <a:schemeClr val="bg1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76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198</Words>
  <Application>Microsoft Office PowerPoint</Application>
  <PresentationFormat>On-screen Show (16:9)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Heru_Elda</dc:creator>
  <cp:lastModifiedBy>Heru_Elda</cp:lastModifiedBy>
  <cp:revision>26</cp:revision>
  <dcterms:created xsi:type="dcterms:W3CDTF">2014-11-24T19:03:54Z</dcterms:created>
  <dcterms:modified xsi:type="dcterms:W3CDTF">2014-11-26T09:27:56Z</dcterms:modified>
</cp:coreProperties>
</file>