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84750" y="2828924"/>
            <a:ext cx="9193431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altLang="en-GB" dirty="0" sz="2400" lang="en-US"/>
              <a:t>Y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altLang="en-GB" dirty="0" sz="2400" lang="en-US"/>
              <a:t>1</a:t>
            </a:r>
            <a:r>
              <a:rPr altLang="en-GB" dirty="0" sz="2400" lang="en-US"/>
              <a:t> asunm219unm219ncas2225cc11354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638640"/>
            <a:ext cx="8298746" cy="30251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2024-03-27T19:07:22Z</dcterms:created>
  <dcterms:modified xsi:type="dcterms:W3CDTF">2024-09-09T18:47:13Z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e1fb9780cd9f40a78ccb100cc8f7e9b0</vt:lpwstr>
  </property>
</Properties>
</file>