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9" r:id="rId3"/>
    <p:sldId id="432" r:id="rId4"/>
    <p:sldId id="374" r:id="rId5"/>
    <p:sldId id="425" r:id="rId6"/>
    <p:sldId id="431" r:id="rId7"/>
    <p:sldId id="411" r:id="rId8"/>
    <p:sldId id="412" r:id="rId9"/>
    <p:sldId id="413" r:id="rId10"/>
    <p:sldId id="414" r:id="rId11"/>
    <p:sldId id="416" r:id="rId12"/>
    <p:sldId id="415" r:id="rId13"/>
    <p:sldId id="417" r:id="rId14"/>
    <p:sldId id="418" r:id="rId15"/>
    <p:sldId id="423" r:id="rId16"/>
    <p:sldId id="419" r:id="rId17"/>
    <p:sldId id="424" r:id="rId18"/>
    <p:sldId id="420" r:id="rId19"/>
    <p:sldId id="421" r:id="rId20"/>
    <p:sldId id="422" r:id="rId21"/>
    <p:sldId id="426" r:id="rId22"/>
    <p:sldId id="427" r:id="rId23"/>
    <p:sldId id="428" r:id="rId24"/>
    <p:sldId id="433" r:id="rId25"/>
    <p:sldId id="360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33CC"/>
    <a:srgbClr val="0000FF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552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-06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—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记录管理器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(1)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477000" cy="17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477000" cy="17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895600"/>
            <a:ext cx="6400800" cy="187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477000" cy="17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895600"/>
            <a:ext cx="6400800" cy="187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77197"/>
            <a:ext cx="6400800" cy="187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628271"/>
            <a:ext cx="6324600" cy="184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76400" y="1143000"/>
          <a:ext cx="48006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88"/>
                <a:gridCol w="3300413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Id(4)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Name(6)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三、解决问题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Schema,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用于记录表中包含哪些属性列，数据类型，长度</a:t>
            </a:r>
            <a:endParaRPr lang="en-US" altLang="zh-CN" dirty="0" smtClean="0"/>
          </a:p>
          <a:p>
            <a:r>
              <a:rPr lang="en-US" altLang="zh-CN" dirty="0" smtClean="0"/>
              <a:t>Layout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用于计算出每个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的长度；同时计算出每个属性列在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中的起始位置（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724400"/>
            <a:ext cx="6400800" cy="187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记录管理器，利用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管理记录的信息。</a:t>
            </a:r>
            <a:endParaRPr lang="en-US" altLang="zh-CN" dirty="0" smtClean="0"/>
          </a:p>
          <a:p>
            <a:r>
              <a:rPr lang="en-US" altLang="zh-CN" dirty="0" smtClean="0"/>
              <a:t>Schema </a:t>
            </a:r>
            <a:r>
              <a:rPr lang="zh-CN" altLang="en-US" dirty="0" smtClean="0"/>
              <a:t>，产生</a:t>
            </a:r>
            <a:r>
              <a:rPr lang="zh-CN" altLang="en-US" b="1" dirty="0" smtClean="0"/>
              <a:t>表的模式信息</a:t>
            </a:r>
            <a:r>
              <a:rPr lang="zh-CN" altLang="en-US" dirty="0" smtClean="0"/>
              <a:t>，包括属性名称、数据类型、长度（如果是字符类型的话）；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Schema</a:t>
            </a:r>
            <a:r>
              <a:rPr lang="zh-CN" altLang="en-US" dirty="0" smtClean="0"/>
              <a:t>中的信息，对应了当用户创建一个表时，需要指定的属性相关信息。</a:t>
            </a:r>
            <a:endParaRPr lang="en-US" altLang="zh-CN" dirty="0" smtClean="0"/>
          </a:p>
          <a:p>
            <a:r>
              <a:rPr lang="en-US" altLang="zh-CN" dirty="0" smtClean="0"/>
              <a:t>Layout,  </a:t>
            </a:r>
            <a:r>
              <a:rPr lang="zh-CN" altLang="en-US" dirty="0" smtClean="0"/>
              <a:t>产生</a:t>
            </a:r>
            <a:r>
              <a:rPr lang="zh-CN" altLang="en-US" b="1" dirty="0" smtClean="0"/>
              <a:t>字段的相对位置信息</a:t>
            </a:r>
            <a:r>
              <a:rPr lang="zh-CN" altLang="en-US" dirty="0" smtClean="0"/>
              <a:t>，计算出字段长度的和，即</a:t>
            </a:r>
            <a:r>
              <a:rPr lang="zh-CN" altLang="en-US" b="1" dirty="0" smtClean="0"/>
              <a:t>槽（</a:t>
            </a:r>
            <a:r>
              <a:rPr lang="en-US" altLang="zh-CN" b="1" dirty="0" smtClean="0"/>
              <a:t>slot</a:t>
            </a:r>
            <a:r>
              <a:rPr lang="zh-CN" altLang="en-US" b="1" dirty="0" smtClean="0"/>
              <a:t>）的长度</a:t>
            </a:r>
            <a:r>
              <a:rPr lang="zh-CN" altLang="en-US" dirty="0" smtClean="0"/>
              <a:t>，以及每个字段在槽内的相对位置；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三、解决问题</a:t>
            </a:r>
            <a:r>
              <a:rPr lang="en-US" altLang="zh-CN" dirty="0" smtClean="0"/>
              <a:t>—slot</a:t>
            </a:r>
            <a:r>
              <a:rPr lang="zh-CN" altLang="en-US" dirty="0" smtClean="0"/>
              <a:t>中添加标志位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添加标志位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6553200" cy="154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90999"/>
            <a:ext cx="6553200" cy="154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创建数据表的步骤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）确定表的模式信息；（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2</a:t>
            </a:r>
            <a:r>
              <a:rPr lang="zh-CN" altLang="en-US" dirty="0" smtClean="0"/>
              <a:t>）确定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的大小，确定每个字段的相对位置。（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3</a:t>
            </a:r>
            <a:r>
              <a:rPr lang="zh-CN" altLang="en-US" dirty="0" smtClean="0"/>
              <a:t>）同时对每个字段的值进行初始化。整型字段初始化为</a:t>
            </a:r>
            <a:r>
              <a:rPr lang="en-US" altLang="zh-CN" b="1" dirty="0" smtClean="0"/>
              <a:t>0</a:t>
            </a:r>
            <a:r>
              <a:rPr lang="zh-CN" altLang="en-US" dirty="0" smtClean="0"/>
              <a:t>；字符型字段初始化为</a:t>
            </a:r>
            <a:r>
              <a:rPr lang="zh-CN" altLang="en-US" b="1" dirty="0" smtClean="0"/>
              <a:t>空串</a:t>
            </a:r>
            <a:r>
              <a:rPr lang="zh-CN" altLang="en-US" dirty="0" smtClean="0"/>
              <a:t>；标志位初始化为</a:t>
            </a:r>
            <a:r>
              <a:rPr lang="en-US" altLang="zh-CN" b="1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6-</a:t>
            </a:r>
            <a:r>
              <a:rPr lang="zh-CN" altLang="en-US" dirty="0" smtClean="0"/>
              <a:t>记录管理器（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6.1 </a:t>
            </a:r>
            <a:r>
              <a:rPr lang="zh-CN" altLang="en-US" b="1" dirty="0" smtClean="0"/>
              <a:t>实验名称：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 创建数据表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6.2</a:t>
            </a:r>
            <a:r>
              <a:rPr lang="zh-CN" altLang="en-US" b="1" dirty="0" smtClean="0"/>
              <a:t>实验目的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）学习如何创建数据表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）学习</a:t>
            </a:r>
            <a:r>
              <a:rPr lang="en-US" dirty="0" smtClean="0"/>
              <a:t>slot</a:t>
            </a:r>
            <a:r>
              <a:rPr lang="zh-CN" altLang="en-US" dirty="0" smtClean="0"/>
              <a:t>的概念（</a:t>
            </a:r>
            <a:r>
              <a:rPr lang="en-US" dirty="0" smtClean="0"/>
              <a:t>slot</a:t>
            </a:r>
            <a:r>
              <a:rPr lang="zh-CN" altLang="en-US" dirty="0" smtClean="0"/>
              <a:t>即槽，一个槽存放一条记录）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）学习利用</a:t>
            </a:r>
            <a:r>
              <a:rPr lang="en-US" altLang="zh-CN" dirty="0" smtClean="0"/>
              <a:t>S</a:t>
            </a:r>
            <a:r>
              <a:rPr lang="en-US" dirty="0" smtClean="0"/>
              <a:t>chema , </a:t>
            </a:r>
            <a:r>
              <a:rPr lang="en-US" altLang="zh-CN" dirty="0" smtClean="0"/>
              <a:t>L</a:t>
            </a:r>
            <a:r>
              <a:rPr lang="en-US" dirty="0" smtClean="0"/>
              <a:t>ayout</a:t>
            </a:r>
            <a:r>
              <a:rPr lang="zh-CN" altLang="en-US" dirty="0" smtClean="0"/>
              <a:t>创建数据表；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借助于缓冲区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Page)</a:t>
            </a:r>
            <a:r>
              <a:rPr lang="zh-CN" altLang="en-US" dirty="0" smtClean="0"/>
              <a:t>，实现一个文件（包含多个磁盘块）的读写操作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借助于缓冲池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多个缓冲区，即多个</a:t>
            </a:r>
            <a:r>
              <a:rPr lang="en-US" altLang="zh-CN" dirty="0" smtClean="0"/>
              <a:t>Page)</a:t>
            </a:r>
            <a:r>
              <a:rPr lang="zh-CN" altLang="en-US" dirty="0" smtClean="0"/>
              <a:t>，实现多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的数据访问请求。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6.3</a:t>
            </a:r>
            <a:r>
              <a:rPr lang="zh-CN" altLang="en-US" b="1" dirty="0" smtClean="0"/>
              <a:t>实验要求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）建立一个新的数据文件</a:t>
            </a:r>
            <a:r>
              <a:rPr lang="en-US" altLang="zh-CN" dirty="0" err="1" smtClean="0"/>
              <a:t>reord_file</a:t>
            </a:r>
            <a:r>
              <a:rPr lang="zh-CN" altLang="en-US" dirty="0" smtClean="0"/>
              <a:t>（包含一个磁盘块）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）该数据表的模式为，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T_Student</a:t>
            </a:r>
            <a:r>
              <a:rPr lang="zh-CN" altLang="en-US" dirty="0" smtClean="0"/>
              <a:t>（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id, Integer</a:t>
            </a:r>
            <a:r>
              <a:rPr lang="zh-CN" altLang="en-US" dirty="0" smtClean="0"/>
              <a:t>；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name, String(6)</a:t>
            </a:r>
            <a:r>
              <a:rPr lang="zh-CN" altLang="en-US" dirty="0" smtClean="0"/>
              <a:t>；</a:t>
            </a:r>
            <a:endParaRPr lang="en-US" dirty="0" smtClean="0"/>
          </a:p>
          <a:p>
            <a:pPr>
              <a:buNone/>
            </a:pPr>
            <a:r>
              <a:rPr lang="zh-CN" altLang="en-US" dirty="0" smtClean="0"/>
              <a:t>      ）；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）向一个磁盘块写满记录；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实验提示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410200" y="685800"/>
          <a:ext cx="1676400" cy="5662127"/>
        </p:xfrm>
        <a:graphic>
          <a:graphicData uri="http://schemas.openxmlformats.org/presentationml/2006/ole">
            <p:oleObj spid="_x0000_s44037" name="Visio" r:id="rId3" imgW="934805" imgH="314877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3276600" y="388551"/>
          <a:ext cx="1219200" cy="6469449"/>
        </p:xfrm>
        <a:graphic>
          <a:graphicData uri="http://schemas.openxmlformats.org/presentationml/2006/ole">
            <p:oleObj spid="_x0000_s89089" name="Visio" r:id="rId3" imgW="1060598" imgH="561461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实验提示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如果数据表文件包含多个磁盘块，如何实现记录的插入操作？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数据库引擎如何建立数据表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25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之前的例子中，文件中存储的是数字或字符串。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如果文件中存储的是记录？（即记录如何被存储在文件中？）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629400" y="3962400"/>
            <a:ext cx="15240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提出问题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分析问题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953000"/>
          </a:xfrm>
        </p:spPr>
        <p:txBody>
          <a:bodyPr/>
          <a:lstStyle/>
          <a:p>
            <a:r>
              <a:rPr lang="zh-CN" altLang="en-US" dirty="0" smtClean="0"/>
              <a:t>例如，学生信息表，</a:t>
            </a:r>
            <a:r>
              <a:rPr lang="en-US" altLang="zh-CN" dirty="0" err="1" smtClean="0"/>
              <a:t>T_Student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如何在文件中存储记录？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记录存在于数据表中。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如何在文件中创建数据表？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数据表中应包含哪些信息？这些信息如何被存储在文件中？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数据表包含</a:t>
            </a:r>
            <a:r>
              <a:rPr lang="zh-CN" altLang="en-US" b="1" dirty="0" smtClean="0"/>
              <a:t>表结构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记录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数据表是以文件的形式，存储在磁盘 上。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表结构</a:t>
            </a:r>
            <a:r>
              <a:rPr lang="zh-CN" altLang="en-US" dirty="0" smtClean="0"/>
              <a:t>是指表的模式信息，例如，属性名称，数据类型，长度等；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记录</a:t>
            </a:r>
            <a:r>
              <a:rPr lang="zh-CN" altLang="en-US" dirty="0" smtClean="0"/>
              <a:t>是指一条一条具体的数据。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(1,Tom; 2, Max; 3, Jane)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表结构和记录是如何存储在文件（磁盘块）中</a:t>
            </a:r>
            <a:r>
              <a:rPr lang="en-US" altLang="zh-CN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假设：</a:t>
            </a:r>
            <a:r>
              <a:rPr lang="zh-CN" altLang="en-US" dirty="0" smtClean="0"/>
              <a:t>每条记录的长度是等同的。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{ 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 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String(6) }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假设：</a:t>
            </a:r>
            <a:r>
              <a:rPr lang="zh-CN" altLang="en-US" dirty="0" smtClean="0"/>
              <a:t>一个磁盘块的容量为</a:t>
            </a:r>
            <a:r>
              <a:rPr lang="en-US" altLang="zh-CN" dirty="0" smtClean="0"/>
              <a:t>40byte,</a:t>
            </a:r>
            <a:r>
              <a:rPr lang="zh-CN" altLang="en-US" dirty="0" smtClean="0"/>
              <a:t>一条记录是</a:t>
            </a:r>
            <a:r>
              <a:rPr lang="en-US" altLang="zh-CN" dirty="0" smtClean="0"/>
              <a:t>10byte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76400" y="3429000"/>
          <a:ext cx="533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3667125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343400"/>
          </a:xfrm>
        </p:spPr>
        <p:txBody>
          <a:bodyPr/>
          <a:lstStyle/>
          <a:p>
            <a:r>
              <a:rPr lang="zh-CN" altLang="en-US" dirty="0" smtClean="0"/>
              <a:t>假设一个磁盘块的容量为</a:t>
            </a:r>
            <a:r>
              <a:rPr lang="en-US" altLang="zh-CN" dirty="0" smtClean="0"/>
              <a:t>40byte,</a:t>
            </a:r>
            <a:r>
              <a:rPr lang="zh-CN" altLang="en-US" dirty="0" smtClean="0"/>
              <a:t>一条记录是</a:t>
            </a:r>
            <a:r>
              <a:rPr lang="en-US" altLang="zh-CN" dirty="0" smtClean="0"/>
              <a:t>10byte, </a:t>
            </a:r>
            <a:r>
              <a:rPr lang="zh-CN" altLang="en-US" dirty="0" smtClean="0"/>
              <a:t>那么这个磁盘块可以存储几条记录？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每条记录存储在一个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（槽）中。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42276"/>
            <a:ext cx="6400800" cy="95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213798"/>
            <a:ext cx="6477000" cy="10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983145"/>
            <a:ext cx="6477000" cy="17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4990</TotalTime>
  <Words>721</Words>
  <Application>Microsoft Office PowerPoint</Application>
  <PresentationFormat>全屏显示(4:3)</PresentationFormat>
  <Paragraphs>133</Paragraphs>
  <Slides>25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google adwords</vt:lpstr>
      <vt:lpstr>Image</vt:lpstr>
      <vt:lpstr>Visio</vt:lpstr>
      <vt:lpstr>DBMS实现-06             — 记录管理器(1)</vt:lpstr>
      <vt:lpstr>课程回顾</vt:lpstr>
      <vt:lpstr>思考</vt:lpstr>
      <vt:lpstr>本节课程介绍</vt:lpstr>
      <vt:lpstr>内容</vt:lpstr>
      <vt:lpstr>一、提出问题</vt:lpstr>
      <vt:lpstr>二、分析问题</vt:lpstr>
      <vt:lpstr>幻灯片 8</vt:lpstr>
      <vt:lpstr>幻灯片 9</vt:lpstr>
      <vt:lpstr>幻灯片 10</vt:lpstr>
      <vt:lpstr>幻灯片 11</vt:lpstr>
      <vt:lpstr>幻灯片 12</vt:lpstr>
      <vt:lpstr>幻灯片 13</vt:lpstr>
      <vt:lpstr>三、解决问题——引入Schema, Layout</vt:lpstr>
      <vt:lpstr>三、解决问题</vt:lpstr>
      <vt:lpstr>三、解决问题—slot中添加标志位</vt:lpstr>
      <vt:lpstr>三、解决问题</vt:lpstr>
      <vt:lpstr>实验6-记录管理器（1）</vt:lpstr>
      <vt:lpstr>幻灯片 19</vt:lpstr>
      <vt:lpstr>幻灯片 20</vt:lpstr>
      <vt:lpstr>幻灯片 21</vt:lpstr>
      <vt:lpstr>幻灯片 22</vt:lpstr>
      <vt:lpstr>幻灯片 23</vt:lpstr>
      <vt:lpstr>思考题</vt:lpstr>
      <vt:lpstr>小结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594</cp:revision>
  <dcterms:created xsi:type="dcterms:W3CDTF">2007-01-01T22:59:53Z</dcterms:created>
  <dcterms:modified xsi:type="dcterms:W3CDTF">2021-04-18T07:04:12Z</dcterms:modified>
</cp:coreProperties>
</file>