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409" r:id="rId3"/>
    <p:sldId id="374" r:id="rId4"/>
    <p:sldId id="378" r:id="rId5"/>
    <p:sldId id="429" r:id="rId6"/>
    <p:sldId id="431" r:id="rId7"/>
    <p:sldId id="430" r:id="rId8"/>
    <p:sldId id="432" r:id="rId9"/>
    <p:sldId id="360" r:id="rId1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33CC"/>
    <a:srgbClr val="0000FF"/>
    <a:srgbClr val="FF3300"/>
    <a:srgbClr val="CC0000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85529" autoAdjust="0"/>
  </p:normalViewPr>
  <p:slideViewPr>
    <p:cSldViewPr>
      <p:cViewPr varScale="1">
        <p:scale>
          <a:sx n="60" d="100"/>
          <a:sy n="60" d="100"/>
        </p:scale>
        <p:origin x="-16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2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3AD8A4-96D0-4440-90B8-21D47B90A03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8F7878-AFD8-4EE9-A04F-6C51BD1A2B8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31073-D5F0-4818-A08F-A2E1B3C92312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D17F6A-24FD-47A7-90CD-2AB8A2649FFE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10842-0C03-4B20-B2AA-B4F7D0F01157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B80B20-E246-443F-A3F4-F19C74394F86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9C00CF-FF22-46D3-AA98-2A3D0C1263A3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7744EA-4F93-4E89-A528-916923B51044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005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40005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28BC5A-9CB8-4859-90D9-7053BE9D5279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2D02D-417B-4D30-9288-1419C9EA9F23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B4B166-1A86-4F3D-860C-2C8F3E81F27B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B74738-9CF3-4EB1-B048-538146A4C29F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7B5849-B8AB-49BB-948B-BAE7B629E0B6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600C9-9A1F-40FA-8DF7-E8FF0F91D84E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fld id="{81643D68-EC48-4D7E-A7C9-276D45C0EEDA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7696200" y="5753100"/>
          <a:ext cx="1117600" cy="698500"/>
        </p:xfrm>
        <a:graphic>
          <a:graphicData uri="http://schemas.openxmlformats.org/presentationml/2006/ole">
            <p:oleObj spid="_x0000_s43015" name="Image" r:id="rId14" imgW="4066361" imgH="2541475" progId="">
              <p:embed/>
            </p:oleObj>
          </a:graphicData>
        </a:graphic>
      </p:graphicFrame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43600" y="609600"/>
            <a:ext cx="257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bg2"/>
                </a:solidFill>
                <a:latin typeface="Lucida Sans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Fill in</a:t>
            </a:r>
          </a:p>
        </p:txBody>
      </p:sp>
      <p:sp>
        <p:nvSpPr>
          <p:cNvPr id="4302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43022" name="Picture 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43000" y="990600"/>
            <a:ext cx="6973888" cy="187325"/>
          </a:xfrm>
          <a:prstGeom prst="rect">
            <a:avLst/>
          </a:prstGeom>
          <a:noFill/>
        </p:spPr>
      </p:pic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533400" y="15240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2800">
              <a:ea typeface="宋体" pitchFamily="2" charset="-122"/>
            </a:endParaRPr>
          </a:p>
        </p:txBody>
      </p:sp>
      <p:pic>
        <p:nvPicPr>
          <p:cNvPr id="43030" name="Picture 22" descr="0080020691001280270414"/>
          <p:cNvPicPr>
            <a:picLocks noChangeAspect="1" noChangeArrowheads="1"/>
          </p:cNvPicPr>
          <p:nvPr userDrawn="1"/>
        </p:nvPicPr>
        <p:blipFill>
          <a:blip r:embed="rId16"/>
          <a:srcRect l="13731" r="69485"/>
          <a:stretch>
            <a:fillRect/>
          </a:stretch>
        </p:blipFill>
        <p:spPr bwMode="auto">
          <a:xfrm>
            <a:off x="76200" y="87313"/>
            <a:ext cx="838200" cy="9032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305800" cy="1470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effectLst/>
                <a:ea typeface="宋体" pitchFamily="2" charset="-122"/>
              </a:rPr>
              <a:t>DBMS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实现</a:t>
            </a:r>
            <a:r>
              <a:rPr lang="en-US" altLang="zh-CN" sz="3600" b="1" dirty="0" smtClean="0">
                <a:effectLst/>
                <a:ea typeface="宋体" pitchFamily="2" charset="-122"/>
              </a:rPr>
              <a:t>-07</a:t>
            </a:r>
            <a:br>
              <a:rPr lang="en-US" altLang="zh-CN" sz="3600" b="1" dirty="0" smtClean="0">
                <a:effectLst/>
                <a:ea typeface="宋体" pitchFamily="2" charset="-122"/>
              </a:rPr>
            </a:br>
            <a:r>
              <a:rPr lang="en-US" altLang="zh-CN" sz="3600" b="1" dirty="0" smtClean="0">
                <a:effectLst/>
                <a:ea typeface="宋体" pitchFamily="2" charset="-122"/>
              </a:rPr>
              <a:t>            — 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记录管理器</a:t>
            </a:r>
            <a:r>
              <a:rPr lang="en-US" altLang="zh-CN" sz="3600" b="1" dirty="0" smtClean="0">
                <a:effectLst/>
                <a:ea typeface="宋体" pitchFamily="2" charset="-122"/>
              </a:rPr>
              <a:t>(2)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553200" cy="2209800"/>
          </a:xfrm>
        </p:spPr>
        <p:txBody>
          <a:bodyPr/>
          <a:lstStyle/>
          <a:p>
            <a:r>
              <a:rPr lang="zh-CN" altLang="en-US" dirty="0" smtClean="0"/>
              <a:t>丁艳辉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04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创建数据表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Schema, Layout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初始化数据表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DBMS实现实验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66800" y="1981200"/>
            <a:ext cx="7086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本节课程介绍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3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  <p:sp>
        <p:nvSpPr>
          <p:cNvPr id="10" name="圆角矩形 9"/>
          <p:cNvSpPr/>
          <p:nvPr/>
        </p:nvSpPr>
        <p:spPr bwMode="auto">
          <a:xfrm>
            <a:off x="6629400" y="3962400"/>
            <a:ext cx="1524000" cy="6096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7—</a:t>
            </a:r>
            <a:r>
              <a:rPr lang="zh-CN" altLang="en-US" dirty="0" smtClean="0"/>
              <a:t>记录管理器（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7.1 </a:t>
            </a:r>
            <a:r>
              <a:rPr lang="zh-CN" altLang="en-US" b="1" dirty="0" smtClean="0"/>
              <a:t>实验名称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      </a:t>
            </a:r>
            <a:r>
              <a:rPr lang="zh-CN" altLang="en-US" dirty="0" smtClean="0"/>
              <a:t>对表中的记录进行修改和删除操作。</a:t>
            </a:r>
            <a:r>
              <a:rPr lang="en-US" altLang="zh-CN" dirty="0" smtClean="0"/>
              <a:t>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4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7.2</a:t>
            </a:r>
            <a:r>
              <a:rPr lang="zh-CN" altLang="en-US" b="1" dirty="0" smtClean="0"/>
              <a:t>实验目的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）学习如何遍历数据表中的记录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）学习如何修改记录；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3</a:t>
            </a:r>
            <a:r>
              <a:rPr lang="zh-CN" altLang="en-US" dirty="0" smtClean="0"/>
              <a:t>）学习如何删除记录；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5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686800" cy="4343400"/>
          </a:xfrm>
        </p:spPr>
        <p:txBody>
          <a:bodyPr/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实验要求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基于实验</a:t>
            </a:r>
            <a:r>
              <a:rPr lang="en-US" altLang="zh-CN" dirty="0" smtClean="0"/>
              <a:t>6</a:t>
            </a:r>
            <a:r>
              <a:rPr lang="zh-CN" altLang="en-US" dirty="0" smtClean="0"/>
              <a:t>建立的文件，</a:t>
            </a:r>
            <a:r>
              <a:rPr lang="en-US" altLang="zh-CN" dirty="0" err="1" smtClean="0"/>
              <a:t>record_file</a:t>
            </a:r>
            <a:r>
              <a:rPr lang="zh-CN" altLang="en-US" dirty="0" smtClean="0"/>
              <a:t>，完成以下任务：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）输出所有记录信息；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）修改记录号小于等于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的记录的值，将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字段的值修改为</a:t>
            </a:r>
            <a:r>
              <a:rPr lang="en-US" altLang="zh-CN" dirty="0" smtClean="0"/>
              <a:t>new+</a:t>
            </a:r>
            <a:r>
              <a:rPr lang="zh-CN" altLang="en-US" dirty="0" smtClean="0"/>
              <a:t>原来的值；（</a:t>
            </a:r>
            <a:r>
              <a:rPr lang="en-US" altLang="zh-CN" dirty="0" smtClean="0"/>
              <a:t>Tom—&gt; </a:t>
            </a:r>
            <a:r>
              <a:rPr lang="en-US" altLang="zh-CN" dirty="0" err="1" smtClean="0"/>
              <a:t>NewTom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）删除记录号</a:t>
            </a:r>
            <a:r>
              <a:rPr lang="en-US" altLang="zh-CN" dirty="0" smtClean="0"/>
              <a:t>&lt;=10</a:t>
            </a:r>
            <a:r>
              <a:rPr lang="zh-CN" altLang="en-US" dirty="0" smtClean="0"/>
              <a:t>的记录；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）输出现存的记录信息；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6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7.3 </a:t>
            </a:r>
            <a:r>
              <a:rPr lang="zh-CN" altLang="en-US" b="1" dirty="0" smtClean="0"/>
              <a:t>实验提示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流程图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7</a:t>
            </a:fld>
            <a:r>
              <a:rPr lang="en-US" altLang="zh-CN" smtClean="0"/>
              <a:t>/39</a:t>
            </a:r>
            <a:endParaRPr lang="en-US" altLang="zh-CN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0113" name="Object 1"/>
          <p:cNvGraphicFramePr>
            <a:graphicFrameLocks noChangeAspect="1"/>
          </p:cNvGraphicFramePr>
          <p:nvPr/>
        </p:nvGraphicFramePr>
        <p:xfrm>
          <a:off x="5410200" y="0"/>
          <a:ext cx="1295400" cy="6477000"/>
        </p:xfrm>
        <a:graphic>
          <a:graphicData uri="http://schemas.openxmlformats.org/presentationml/2006/ole">
            <p:oleObj spid="_x0000_s90113" name="Visio" r:id="rId3" imgW="1060598" imgH="529069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如果数据表文件包含多个磁盘块，如何实现记录的遍历</a:t>
            </a:r>
            <a:r>
              <a:rPr lang="zh-CN" altLang="en-US" dirty="0" smtClean="0"/>
              <a:t>、</a:t>
            </a:r>
            <a:r>
              <a:rPr lang="zh-CN" altLang="en-US" dirty="0" smtClean="0"/>
              <a:t>修改和删除？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8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遍历数据表中的记录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修改表中的记录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删除表中的记录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9</a:t>
            </a:fld>
            <a:r>
              <a:rPr lang="en-US" altLang="zh-CN" dirty="0" smtClean="0"/>
              <a:t>/16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ogle adwords">
  <a:themeElements>
    <a:clrScheme name="google adword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ogle adwords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oogle adword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Google PowerPoint Template</Template>
  <TotalTime>4946</TotalTime>
  <Words>198</Words>
  <Application>Microsoft Office PowerPoint</Application>
  <PresentationFormat>全屏显示(4:3)</PresentationFormat>
  <Paragraphs>38</Paragraphs>
  <Slides>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google adwords</vt:lpstr>
      <vt:lpstr>Image</vt:lpstr>
      <vt:lpstr>Visio</vt:lpstr>
      <vt:lpstr>DBMS实现-07             — 记录管理器(2)</vt:lpstr>
      <vt:lpstr>课程回顾</vt:lpstr>
      <vt:lpstr>本节课程介绍</vt:lpstr>
      <vt:lpstr>实验7—记录管理器（2）</vt:lpstr>
      <vt:lpstr>幻灯片 5</vt:lpstr>
      <vt:lpstr>幻灯片 6</vt:lpstr>
      <vt:lpstr>幻灯片 7</vt:lpstr>
      <vt:lpstr>思考题</vt:lpstr>
      <vt:lpstr>小结</vt:lpstr>
    </vt:vector>
  </TitlesOfParts>
  <Company>Google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Web-scale Data Integration: You can only afford to Pay As You Go</dc:title>
  <dc:creator>Google Employee</dc:creator>
  <cp:lastModifiedBy>thinkpad</cp:lastModifiedBy>
  <cp:revision>588</cp:revision>
  <dcterms:created xsi:type="dcterms:W3CDTF">2007-01-01T22:59:53Z</dcterms:created>
  <dcterms:modified xsi:type="dcterms:W3CDTF">2021-04-18T07:02:21Z</dcterms:modified>
</cp:coreProperties>
</file>