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1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B923E-EC9D-468F-8372-9730C1218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B9D1A8-0E41-402B-B137-0D78FAA90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42D48-7FDF-425A-8CAD-62EA00B9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4BF26B-BB31-441C-8B15-655BB5F1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7457A-8169-4006-B815-8EF7688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7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5D65F-BF39-4C2F-979A-A2CE7C67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5CC30-902C-4520-A923-4FA8E8BA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F9B4B-E9FF-4D74-B2FF-4FFDADC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0E38D6-7413-4D8C-BF86-3D8FA03B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0395E-31BD-4410-8561-371EFC67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0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B10702-20B2-4E98-95BC-BE0DADFB4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F4D7E-9410-4632-846C-D5EB8E80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AE420-BD8C-4716-9AA9-A15C074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60947-8058-4C69-97DB-AA4052F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7554A-FCE8-497A-B77A-2DC4161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79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AFF29-2E1C-4095-BFCF-25AE22F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60680-C3BD-47FB-A5D2-0E1F4701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DC386-6D38-45AC-8D6F-4930CC44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E634A-871F-4326-ABB7-FD4A6A14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091FB9-50CE-425E-A317-2FD5380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9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E2A12-A0E0-4A25-84A1-21674318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EA0723-4B6E-486E-9AD1-3C9D5AE9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2FA0B-CB3C-49E1-A93F-19B984C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F05D4-1579-4399-A447-680B1C22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A81A7-CAA1-46D3-B0D1-0E356132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9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4B28-0F20-4218-8FC5-F9D21F49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CFFEF-40B8-4EFA-B7CE-52DDD04B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1780BF-E154-43DF-95A7-D4B7B465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6EE5C9-E0AD-4E58-833E-96F98179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5B45F-3DE4-4784-97B5-1D3D3661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D265B2-F389-4F69-82FA-866F2882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36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86AAB-A333-418F-9096-B85213D2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5FAC0-711B-4273-AF75-8F5FC2F1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3754DF-5658-4D3E-AD1B-426EDDD8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53C4D0-4084-4C64-A670-EEB1D9A78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B02732-975F-4986-8DF9-E1310FFC9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4B3A6-2DF5-4D54-8C2E-09DAAF81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E8F28-1E2C-460A-AB68-C2F4A539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A5D9D7-4941-4A14-A0AF-F26C9CD3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5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BF46-E8DB-466D-8905-2FED53A7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174E0-CC56-4C67-862D-12B4771D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63C1E8-0FFC-4D41-9FBF-B0680CCE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297277-3ACC-40A5-9259-F892D4F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68CA42-18E2-400D-B3F8-F54212E6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F208A5-2380-454F-AA74-26BB053D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59D104-3C2E-45BC-8286-58154809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82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8243-1398-40F1-B0B9-77645BAD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52819-6758-4521-B315-D0778297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E64B16-5148-48DB-BA94-07E0C253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3FC07-6D3E-461E-BE9B-EA409222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EA5B7-222A-498E-9684-7202D865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D400D0-0728-4DF4-BDDC-D7B7B9D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4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3D8E3-81DA-4EE9-9EAC-C5718366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D91A76-C9AE-40CD-A31E-7FC17C08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D5347-3FE9-4324-97E1-E1669A02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29DEB-417D-44F0-A48A-414C9706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B39A88-0F12-45C0-A609-F2D322A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AF798-9974-4668-8810-6A4F6D0E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0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891ADD-2458-43C3-AA1E-8EB7E23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79069-6878-41EE-8E70-4E4AFEDA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F42F7-03B4-4847-A7DE-3EE6CC74A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D86A-86AC-4C21-9557-37F5409467DA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698D9-C9BD-487F-960D-28BFCD0C1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E4610-BBF1-4736-BCE6-DEA3601BC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1474-86C5-44A1-8795-4B53DA55F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0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63F54-C518-41A4-8077-862E009F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543"/>
            <a:ext cx="9144000" cy="114375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択心理クイズ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FE492CD-08E5-4468-A842-EB3BEA77F527}"/>
              </a:ext>
            </a:extLst>
          </p:cNvPr>
          <p:cNvSpPr/>
          <p:nvPr/>
        </p:nvSpPr>
        <p:spPr>
          <a:xfrm>
            <a:off x="3233530" y="2886421"/>
            <a:ext cx="5724939" cy="1696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/>
              <a:t>はじめる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6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233CC-3C74-41BD-9E5C-87E30053FD99}"/>
              </a:ext>
            </a:extLst>
          </p:cNvPr>
          <p:cNvSpPr txBox="1"/>
          <p:nvPr/>
        </p:nvSpPr>
        <p:spPr>
          <a:xfrm>
            <a:off x="742122" y="569843"/>
            <a:ext cx="1042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あなたはとても長い塔を登っています。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C911E2-876E-40B3-ADBF-D909F2D3CA1F}"/>
              </a:ext>
            </a:extLst>
          </p:cNvPr>
          <p:cNvSpPr txBox="1"/>
          <p:nvPr/>
        </p:nvSpPr>
        <p:spPr>
          <a:xfrm>
            <a:off x="742122" y="1868616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しかし、途中であなたは疲れ果ててしまいました。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5611B5-8327-403E-972B-5799D775BA7D}"/>
              </a:ext>
            </a:extLst>
          </p:cNvPr>
          <p:cNvSpPr txBox="1"/>
          <p:nvPr/>
        </p:nvSpPr>
        <p:spPr>
          <a:xfrm>
            <a:off x="742122" y="3167390"/>
            <a:ext cx="987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この時、あなたが自分を励ます言葉は以下の内どれですか？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343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33B8E0-7DE1-43B4-8F2E-7FF7A15F18A8}"/>
              </a:ext>
            </a:extLst>
          </p:cNvPr>
          <p:cNvSpPr/>
          <p:nvPr/>
        </p:nvSpPr>
        <p:spPr>
          <a:xfrm>
            <a:off x="1971339" y="1517134"/>
            <a:ext cx="639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① 辛くて当然だからまだまだ頑張ろう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BB6A36-5D26-4740-AF92-60304FC9C0C4}"/>
              </a:ext>
            </a:extLst>
          </p:cNvPr>
          <p:cNvSpPr/>
          <p:nvPr/>
        </p:nvSpPr>
        <p:spPr>
          <a:xfrm>
            <a:off x="1971339" y="2496319"/>
            <a:ext cx="5314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② これくらいどうってことない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54EA36E-6F1A-4E2C-B949-239B8EFF3F27}"/>
              </a:ext>
            </a:extLst>
          </p:cNvPr>
          <p:cNvSpPr/>
          <p:nvPr/>
        </p:nvSpPr>
        <p:spPr>
          <a:xfrm>
            <a:off x="1971339" y="3475505"/>
            <a:ext cx="782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③ もうすぐ頂上だからあと少し頑張れば出来る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756329-A05B-408F-A3F5-7AA1A0DEE791}"/>
              </a:ext>
            </a:extLst>
          </p:cNvPr>
          <p:cNvSpPr/>
          <p:nvPr/>
        </p:nvSpPr>
        <p:spPr>
          <a:xfrm>
            <a:off x="1971339" y="4454690"/>
            <a:ext cx="459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④ ここまでよく頑張れたな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678259-CD91-4F32-AECF-63DEC5AB77CE}"/>
              </a:ext>
            </a:extLst>
          </p:cNvPr>
          <p:cNvSpPr/>
          <p:nvPr/>
        </p:nvSpPr>
        <p:spPr>
          <a:xfrm>
            <a:off x="1971339" y="188686"/>
            <a:ext cx="6391493" cy="2830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① 「辛くて当然だからまだまだ頑張ろう」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で、よろしいですか？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OK   </a:t>
            </a:r>
            <a:r>
              <a:rPr kumimoji="1" lang="ja-JP" altLang="en-US" dirty="0">
                <a:solidFill>
                  <a:srgbClr val="FF0000"/>
                </a:solidFill>
              </a:rPr>
              <a:t>キャンセル</a:t>
            </a:r>
          </a:p>
        </p:txBody>
      </p:sp>
    </p:spTree>
    <p:extLst>
      <p:ext uri="{BB962C8B-B14F-4D97-AF65-F5344CB8AC3E}">
        <p14:creationId xmlns:p14="http://schemas.microsoft.com/office/powerpoint/2010/main" val="10457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A0A968-C222-4083-B3B5-E2AB0716554F}"/>
              </a:ext>
            </a:extLst>
          </p:cNvPr>
          <p:cNvSpPr txBox="1"/>
          <p:nvPr/>
        </p:nvSpPr>
        <p:spPr>
          <a:xfrm>
            <a:off x="1146628" y="1538514"/>
            <a:ext cx="9898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この質問から</a:t>
            </a:r>
            <a:r>
              <a:rPr lang="en-US" altLang="ja-JP" sz="3600" dirty="0"/>
              <a:t>…</a:t>
            </a:r>
          </a:p>
          <a:p>
            <a:endParaRPr lang="en-US" altLang="ja-JP" sz="3600" dirty="0"/>
          </a:p>
          <a:p>
            <a:r>
              <a:rPr lang="ja-JP" altLang="en-US" sz="3600" dirty="0"/>
              <a:t>あなたが上司になった場合の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「部下に対する説教の仕方」がわかります。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809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130B5D-A1AF-4FF4-9B2C-DFDA123DDFA0}"/>
              </a:ext>
            </a:extLst>
          </p:cNvPr>
          <p:cNvSpPr txBox="1"/>
          <p:nvPr/>
        </p:nvSpPr>
        <p:spPr>
          <a:xfrm>
            <a:off x="2105164" y="169817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①「</a:t>
            </a:r>
            <a:r>
              <a:rPr lang="ja-JP" altLang="en-US" sz="3200" dirty="0"/>
              <a:t>辛くて当然だからまだまだ頑張ろう</a:t>
            </a:r>
            <a:r>
              <a:rPr kumimoji="1" lang="ja-JP" altLang="en-US" sz="3200" dirty="0"/>
              <a:t>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3FE1B8-7E21-45EC-B1A8-1060E6225C1A}"/>
              </a:ext>
            </a:extLst>
          </p:cNvPr>
          <p:cNvSpPr txBox="1"/>
          <p:nvPr/>
        </p:nvSpPr>
        <p:spPr>
          <a:xfrm>
            <a:off x="1973942" y="4344222"/>
            <a:ext cx="824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基本仕事は辛くて当然だという論を重要視しています。</a:t>
            </a:r>
            <a:endParaRPr kumimoji="1" lang="ja-JP" altLang="en-US" sz="24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466671D-F2C4-4B5C-A7CF-628E64B5D990}"/>
              </a:ext>
            </a:extLst>
          </p:cNvPr>
          <p:cNvSpPr/>
          <p:nvPr/>
        </p:nvSpPr>
        <p:spPr>
          <a:xfrm>
            <a:off x="5921827" y="2569029"/>
            <a:ext cx="348344" cy="130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7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63F54-C518-41A4-8077-862E009F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543"/>
            <a:ext cx="9144000" cy="114375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お疲れ様でした。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FE492CD-08E5-4468-A842-EB3BEA77F527}"/>
              </a:ext>
            </a:extLst>
          </p:cNvPr>
          <p:cNvSpPr/>
          <p:nvPr/>
        </p:nvSpPr>
        <p:spPr>
          <a:xfrm>
            <a:off x="3233530" y="2886421"/>
            <a:ext cx="5724939" cy="1696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/>
              <a:t>もう一度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9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4択心理クイズ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お疲れ様でした。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4択心理クイズ</dc:title>
  <dc:creator>apple_umeda</dc:creator>
  <cp:lastModifiedBy>apple_umeda</cp:lastModifiedBy>
  <cp:revision>4</cp:revision>
  <dcterms:created xsi:type="dcterms:W3CDTF">2018-10-19T00:38:00Z</dcterms:created>
  <dcterms:modified xsi:type="dcterms:W3CDTF">2018-10-19T01:12:50Z</dcterms:modified>
</cp:coreProperties>
</file>