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9" r:id="rId4"/>
    <p:sldId id="260" r:id="rId6"/>
    <p:sldId id="262" r:id="rId7"/>
    <p:sldId id="261" r:id="rId8"/>
    <p:sldId id="266"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8" r:id="rId22"/>
    <p:sldId id="277" r:id="rId23"/>
    <p:sldId id="279" r:id="rId24"/>
    <p:sldId id="280" r:id="rId25"/>
    <p:sldId id="282" r:id="rId26"/>
    <p:sldId id="281"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9D9D9"/>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6C5A16E-7732-4028-81CD-0DE9E48FDD8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91F9462-237D-4BFA-9ACA-33CA4E369E9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91F9462-237D-4BFA-9ACA-33CA4E369E9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91F9462-237D-4BFA-9ACA-33CA4E369E9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2" name="标题 1"/>
          <p:cNvSpPr>
            <a:spLocks noGrp="1"/>
          </p:cNvSpPr>
          <p:nvPr>
            <p:ph type="ctrTitle" hasCustomPrompt="1"/>
          </p:nvPr>
        </p:nvSpPr>
        <p:spPr>
          <a:xfrm>
            <a:off x="838200" y="2019301"/>
            <a:ext cx="6752284" cy="1350440"/>
          </a:xfrm>
        </p:spPr>
        <p:txBody>
          <a:bodyPr anchor="b">
            <a:normAutofit/>
          </a:bodyPr>
          <a:lstStyle>
            <a:lvl1pPr algn="l">
              <a:defRPr sz="4800" b="1">
                <a:solidFill>
                  <a:schemeClr val="bg1"/>
                </a:solidFill>
              </a:defRPr>
            </a:lvl1pPr>
          </a:lstStyle>
          <a:p>
            <a:r>
              <a:rPr lang="zh-CN" altLang="en-US" dirty="0"/>
              <a:t>单击此处编辑标题</a:t>
            </a:r>
            <a:endParaRPr lang="zh-CN" altLang="en-US" dirty="0"/>
          </a:p>
        </p:txBody>
      </p:sp>
      <p:sp>
        <p:nvSpPr>
          <p:cNvPr id="3" name="副标题 2"/>
          <p:cNvSpPr>
            <a:spLocks noGrp="1"/>
          </p:cNvSpPr>
          <p:nvPr>
            <p:ph type="subTitle" idx="1" hasCustomPrompt="1"/>
          </p:nvPr>
        </p:nvSpPr>
        <p:spPr>
          <a:xfrm>
            <a:off x="838200" y="3487216"/>
            <a:ext cx="6752284" cy="881584"/>
          </a:xfrm>
        </p:spPr>
        <p:txBody>
          <a:bodyPr>
            <a:normAutofit/>
          </a:bodyPr>
          <a:lstStyle>
            <a:lvl1pPr marL="0" indent="0" algn="l">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cxnSp>
        <p:nvCxnSpPr>
          <p:cNvPr id="12" name="直接连接符 11"/>
          <p:cNvCxnSpPr/>
          <p:nvPr/>
        </p:nvCxnSpPr>
        <p:spPr>
          <a:xfrm>
            <a:off x="922803" y="3413840"/>
            <a:ext cx="635412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400"/>
            </a:lvl1p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324100" y="3162300"/>
            <a:ext cx="7531100" cy="1285875"/>
          </a:xfrm>
        </p:spPr>
        <p:txBody>
          <a:bodyPr anchor="b">
            <a:normAutofit/>
          </a:bodyPr>
          <a:lstStyle>
            <a:lvl1pPr algn="ctr">
              <a:defRPr sz="5400" b="1">
                <a:solidFill>
                  <a:schemeClr val="bg1"/>
                </a:solidFill>
              </a:defRPr>
            </a:lvl1pPr>
          </a:lstStyle>
          <a:p>
            <a:r>
              <a:rPr lang="zh-CN" altLang="en-US" dirty="0"/>
              <a:t>单击此处编辑标题</a:t>
            </a:r>
            <a:endParaRPr lang="zh-CN" altLang="en-US" dirty="0"/>
          </a:p>
        </p:txBody>
      </p:sp>
      <p:sp>
        <p:nvSpPr>
          <p:cNvPr id="3" name="文本占位符 2"/>
          <p:cNvSpPr>
            <a:spLocks noGrp="1"/>
          </p:cNvSpPr>
          <p:nvPr>
            <p:ph type="body" idx="1" hasCustomPrompt="1"/>
          </p:nvPr>
        </p:nvSpPr>
        <p:spPr>
          <a:xfrm>
            <a:off x="2324100" y="4475163"/>
            <a:ext cx="7531100" cy="820737"/>
          </a:xfrm>
        </p:spPr>
        <p:txBody>
          <a:bodyPr>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400"/>
            </a:lvl1p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normAutofit/>
          </a:bodyPr>
          <a:lstStyle>
            <a:lvl1pPr>
              <a:defRPr sz="44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36494"/>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36494"/>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2019600"/>
            <a:ext cx="6752284" cy="1350000"/>
          </a:xfrm>
        </p:spPr>
        <p:txBody>
          <a:bodyPr anchor="b">
            <a:normAutofit/>
          </a:bodyPr>
          <a:lstStyle>
            <a:lvl1pPr>
              <a:defRPr sz="4800" b="1">
                <a:solidFill>
                  <a:schemeClr val="bg1"/>
                </a:solidFill>
              </a:defRPr>
            </a:lvl1pPr>
          </a:lstStyle>
          <a:p>
            <a:r>
              <a:rPr lang="zh-CN" altLang="en-US" dirty="0"/>
              <a:t>单击此处编辑标题</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6" name="副标题 2"/>
          <p:cNvSpPr>
            <a:spLocks noGrp="1"/>
          </p:cNvSpPr>
          <p:nvPr>
            <p:ph type="subTitle" idx="1" hasCustomPrompt="1"/>
          </p:nvPr>
        </p:nvSpPr>
        <p:spPr>
          <a:xfrm>
            <a:off x="838200" y="3487216"/>
            <a:ext cx="6752284" cy="881584"/>
          </a:xfrm>
        </p:spPr>
        <p:txBody>
          <a:bodyPr>
            <a:normAutofit/>
          </a:bodyPr>
          <a:lstStyle>
            <a:lvl1pPr marL="0" indent="0" algn="l">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cxnSp>
        <p:nvCxnSpPr>
          <p:cNvPr id="7" name="直接连接符 6"/>
          <p:cNvCxnSpPr/>
          <p:nvPr/>
        </p:nvCxnSpPr>
        <p:spPr>
          <a:xfrm>
            <a:off x="922803" y="3413840"/>
            <a:ext cx="635412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732966"/>
            <a:ext cx="4165200" cy="1600200"/>
          </a:xfrm>
        </p:spPr>
        <p:txBody>
          <a:bodyPr anchor="t" anchorCtr="0">
            <a:normAutofit/>
          </a:bodyPr>
          <a:lstStyle>
            <a:lvl1pPr>
              <a:defRPr sz="4400"/>
            </a:lvl1pPr>
          </a:lstStyle>
          <a:p>
            <a:r>
              <a:rPr lang="zh-CN" altLang="en-US" dirty="0"/>
              <a:t>单击此处编辑母版标题样式</a:t>
            </a:r>
            <a:endParaRPr lang="zh-CN" altLang="en-US" dirty="0"/>
          </a:p>
        </p:txBody>
      </p:sp>
      <p:sp>
        <p:nvSpPr>
          <p:cNvPr id="3" name="图片占位符 2"/>
          <p:cNvSpPr>
            <a:spLocks noGrp="1" noChangeAspect="1"/>
          </p:cNvSpPr>
          <p:nvPr>
            <p:ph type="pic" idx="1"/>
          </p:nvPr>
        </p:nvSpPr>
        <p:spPr>
          <a:xfrm>
            <a:off x="5184000" y="732966"/>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401248"/>
            <a:ext cx="4165200" cy="373531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9824484" y="365125"/>
            <a:ext cx="1529316" cy="5811838"/>
          </a:xfrm>
        </p:spPr>
        <p:txBody>
          <a:bodyPr vert="eaVert">
            <a:normAutofit/>
          </a:bodyPr>
          <a:lstStyle>
            <a:lvl1pPr>
              <a:defRPr sz="4400"/>
            </a:lvl1pPr>
          </a:lstStyle>
          <a:p>
            <a:r>
              <a:rPr lang="zh-CN" altLang="en-US" dirty="0"/>
              <a:t>单击此处编辑标题</a:t>
            </a:r>
            <a:endParaRPr lang="zh-CN" altLang="en-US" dirty="0"/>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3.jpe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bg1">
                    <a:lumMod val="85000"/>
                  </a:schemeClr>
                </a:solidFill>
              </a:defRPr>
            </a:lvl1pPr>
          </a:lstStyle>
          <a:p>
            <a:fld id="{F339A590-14DC-41A0-A65C-A692767A45A8}"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8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bg1">
                    <a:lumMod val="85000"/>
                  </a:schemeClr>
                </a:solidFill>
              </a:defRPr>
            </a:lvl1pPr>
          </a:lstStyle>
          <a:p>
            <a:fld id="{D3DC877E-1EED-4640-9124-B9A7848483FD}" type="slidenum">
              <a:rPr lang="zh-CN" altLang="en-US" smtClean="0"/>
            </a:fld>
            <a:endParaRPr lang="zh-CN" altLang="en-US"/>
          </a:p>
        </p:txBody>
      </p:sp>
      <p:sp>
        <p:nvSpPr>
          <p:cNvPr id="7"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7.xml"/><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tags" Target="../tags/tag3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1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50.xml"/><Relationship Id="rId7" Type="http://schemas.openxmlformats.org/officeDocument/2006/relationships/tags" Target="../tags/tag49.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 Id="rId3" Type="http://schemas.openxmlformats.org/officeDocument/2006/relationships/tags" Target="../tags/tag45.xml"/><Relationship Id="rId2" Type="http://schemas.openxmlformats.org/officeDocument/2006/relationships/tags" Target="../tags/tag44.xml"/><Relationship Id="rId10" Type="http://schemas.openxmlformats.org/officeDocument/2006/relationships/notesSlide" Target="../notesSlides/notesSlide5.xml"/><Relationship Id="rId1" Type="http://schemas.openxmlformats.org/officeDocument/2006/relationships/tags" Target="../tags/tag43.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3.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3.xml.rels><?xml version="1.0" encoding="UTF-8" standalone="yes"?>
<Relationships xmlns="http://schemas.openxmlformats.org/package/2006/relationships"><Relationship Id="rId9" Type="http://schemas.openxmlformats.org/officeDocument/2006/relationships/tags" Target="../tags/tag18.xml"/><Relationship Id="rId8" Type="http://schemas.openxmlformats.org/officeDocument/2006/relationships/tags" Target="../tags/tag17.xml"/><Relationship Id="rId7" Type="http://schemas.openxmlformats.org/officeDocument/2006/relationships/tags" Target="../tags/tag16.xml"/><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2" Type="http://schemas.openxmlformats.org/officeDocument/2006/relationships/notesSlide" Target="../notesSlides/notesSlide2.xml"/><Relationship Id="rId11" Type="http://schemas.openxmlformats.org/officeDocument/2006/relationships/slideLayout" Target="../slideLayouts/slideLayout7.xml"/><Relationship Id="rId10" Type="http://schemas.openxmlformats.org/officeDocument/2006/relationships/tags" Target="../tags/tag19.xml"/><Relationship Id="rId1" Type="http://schemas.openxmlformats.org/officeDocument/2006/relationships/tags" Target="../tags/tag10.xm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8.xml"/><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image" Target="../media/image4.png"/><Relationship Id="rId2" Type="http://schemas.openxmlformats.org/officeDocument/2006/relationships/tags" Target="../tags/tag21.xml"/><Relationship Id="rId1" Type="http://schemas.openxmlformats.org/officeDocument/2006/relationships/tags" Target="../tags/tag20.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ctrTitle"/>
            <p:custDataLst>
              <p:tags r:id="rId1"/>
            </p:custDataLst>
          </p:nvPr>
        </p:nvSpPr>
        <p:spPr/>
        <p:txBody>
          <a:bodyPr/>
          <a:p>
            <a:r>
              <a:rPr lang="en-US" altLang="zh-CN" smtClean="0"/>
              <a:t>QG</a:t>
            </a:r>
            <a:r>
              <a:rPr lang="zh-CN" altLang="en-US" smtClean="0"/>
              <a:t>训练营中期考核</a:t>
            </a:r>
            <a:endParaRPr lang="zh-CN" altLang="en-US" smtClean="0"/>
          </a:p>
        </p:txBody>
      </p:sp>
      <p:sp>
        <p:nvSpPr>
          <p:cNvPr id="10" name="副标题 9"/>
          <p:cNvSpPr>
            <a:spLocks noGrp="1"/>
          </p:cNvSpPr>
          <p:nvPr>
            <p:ph type="subTitle" idx="1"/>
            <p:custDataLst>
              <p:tags r:id="rId2"/>
            </p:custDataLst>
          </p:nvPr>
        </p:nvSpPr>
        <p:spPr/>
        <p:txBody>
          <a:bodyPr/>
          <a:p>
            <a:r>
              <a:rPr lang="zh-CN" altLang="en-US" dirty="0"/>
              <a:t>Mid term assessment of QG training camp</a:t>
            </a:r>
            <a:endParaRPr lang="zh-CN" altLang="en-US" dirty="0"/>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3.2 填充</a:t>
            </a:r>
            <a:r>
              <a:rPr lang="zh-CN" altLang="en-US"/>
              <a:t>预览</a:t>
            </a:r>
            <a:endParaRPr lang="zh-CN" altLang="en-US"/>
          </a:p>
        </p:txBody>
      </p:sp>
      <p:sp>
        <p:nvSpPr>
          <p:cNvPr id="3" name="内容占位符 2"/>
          <p:cNvSpPr>
            <a:spLocks noGrp="1"/>
          </p:cNvSpPr>
          <p:nvPr>
            <p:ph idx="1"/>
          </p:nvPr>
        </p:nvSpPr>
        <p:spPr>
          <a:xfrm>
            <a:off x="838200" y="1354455"/>
            <a:ext cx="10515600" cy="4822825"/>
          </a:xfrm>
        </p:spPr>
        <p:txBody>
          <a:bodyPr/>
          <a:p>
            <a:endParaRPr lang="zh-CN" altLang="en-US"/>
          </a:p>
          <a:p>
            <a:r>
              <a:rPr lang="zh-CN" altLang="en-US" sz="3200"/>
              <a:t>先查看所有需填充数据的均值</a:t>
            </a:r>
            <a:endParaRPr lang="zh-CN" altLang="en-US" sz="3200"/>
          </a:p>
          <a:p>
            <a:endParaRPr lang="zh-CN" altLang="en-US"/>
          </a:p>
          <a:p>
            <a:r>
              <a:rPr lang="zh-CN" altLang="en-US"/>
              <a:t>print(train_data['age'].mean())</a:t>
            </a:r>
            <a:endParaRPr lang="zh-CN" altLang="en-US"/>
          </a:p>
          <a:p>
            <a:r>
              <a:rPr lang="zh-CN" altLang="en-US"/>
              <a:t>print(train_data['trainee_engagement_rating'].mean())</a:t>
            </a:r>
            <a:endParaRPr lang="zh-CN" altLang="en-US"/>
          </a:p>
          <a:p>
            <a:r>
              <a:rPr lang="zh-CN" altLang="en-US"/>
              <a:t>print(train_data['city_tier'].mean())</a:t>
            </a:r>
            <a:endParaRPr lang="zh-CN" altLang="en-US"/>
          </a:p>
          <a:p>
            <a:r>
              <a:rPr lang="zh-CN" altLang="en-US"/>
              <a:t>print(train_data['education'].mean())</a:t>
            </a:r>
            <a:endParaRPr lang="zh-CN" altLang="en-US"/>
          </a:p>
          <a:p>
            <a:r>
              <a:rPr lang="zh-CN" altLang="en-US"/>
              <a:t>print(train_data['total_programs_enrolled'].mean())</a:t>
            </a:r>
            <a:endParaRPr lang="zh-CN" altLang="en-US"/>
          </a:p>
          <a:p>
            <a:r>
              <a:rPr lang="zh-CN" altLang="en-US"/>
              <a:t>print(train_data['program_duration'].mean())</a:t>
            </a:r>
            <a:endParaRPr lang="zh-CN" altLang="en-US"/>
          </a:p>
          <a:p>
            <a:r>
              <a:rPr lang="zh-CN" altLang="en-US"/>
              <a:t>print(train_data['difficulty_level'].mean())</a:t>
            </a:r>
            <a:endParaRPr lang="zh-CN" altLang="en-US"/>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3.3 填充及删除缺失行</a:t>
            </a:r>
            <a:endParaRPr lang="en-US" altLang="zh-CN"/>
          </a:p>
        </p:txBody>
      </p:sp>
      <p:sp>
        <p:nvSpPr>
          <p:cNvPr id="3" name="内容占位符 2"/>
          <p:cNvSpPr>
            <a:spLocks noGrp="1"/>
          </p:cNvSpPr>
          <p:nvPr>
            <p:ph idx="1"/>
          </p:nvPr>
        </p:nvSpPr>
        <p:spPr/>
        <p:txBody>
          <a:bodyPr>
            <a:normAutofit fontScale="60000"/>
          </a:bodyPr>
          <a:p>
            <a:r>
              <a:rPr lang="zh-CN" altLang="en-US" sz="2665"/>
              <a:t>train_data['age'] = train_data['age'].fillna(train_data['age'].mean())</a:t>
            </a:r>
            <a:endParaRPr lang="zh-CN" altLang="en-US" sz="2665"/>
          </a:p>
          <a:p>
            <a:r>
              <a:rPr lang="zh-CN" altLang="en-US" sz="2665"/>
              <a:t>train_data['gender'] = train_data['gender'].fillna(train_data['gender'].mean())</a:t>
            </a:r>
            <a:endParaRPr lang="zh-CN" altLang="en-US" sz="2665"/>
          </a:p>
          <a:p>
            <a:r>
              <a:rPr lang="zh-CN" altLang="en-US" sz="2665"/>
              <a:t>train_data['trainee_engagement_rating'] = train_data['trainee_engagement_rating'].fillna(train_data['trainee_engagement_rating'].mean())</a:t>
            </a:r>
            <a:endParaRPr lang="zh-CN" altLang="en-US" sz="2665"/>
          </a:p>
          <a:p>
            <a:r>
              <a:rPr lang="zh-CN" altLang="en-US" sz="2665"/>
              <a:t>train_data['city_tier'] = train_data['city_tier'].fillna(train_data['city_tier'].mean())</a:t>
            </a:r>
            <a:endParaRPr lang="zh-CN" altLang="en-US" sz="2665"/>
          </a:p>
          <a:p>
            <a:r>
              <a:rPr lang="zh-CN" altLang="en-US" sz="2665"/>
              <a:t>train_data['education'] = train_data['education'].fillna(train_data['education'].mean())</a:t>
            </a:r>
            <a:endParaRPr lang="zh-CN" altLang="en-US" sz="2665"/>
          </a:p>
          <a:p>
            <a:r>
              <a:rPr lang="zh-CN" altLang="en-US" sz="2665"/>
              <a:t>train_data['test_type'] = train_data['test_type'].fillna(train_data['test_type'].mode()[0])#线下较多</a:t>
            </a:r>
            <a:endParaRPr lang="zh-CN" altLang="en-US" sz="2665"/>
          </a:p>
          <a:p>
            <a:r>
              <a:rPr lang="zh-CN" altLang="en-US" sz="2665"/>
              <a:t>train_data['total_programs_enrolled'] = train_data['total_programs_enrolled'].fillna(train_data['total_programs_enrolled'].mean())</a:t>
            </a:r>
            <a:endParaRPr lang="zh-CN" altLang="en-US" sz="2665"/>
          </a:p>
          <a:p>
            <a:r>
              <a:rPr lang="zh-CN" altLang="en-US" sz="2665"/>
              <a:t>train_data['program_duration'] = train_data['program_duration'].fillna(train_data['program_duration'].mean())</a:t>
            </a:r>
            <a:endParaRPr lang="zh-CN" altLang="en-US" sz="2665"/>
          </a:p>
          <a:p>
            <a:r>
              <a:rPr lang="zh-CN" altLang="en-US" sz="2665"/>
              <a:t>train_data['is_handicapped'] = train_data['is_handicapped'].fillna(0)#大部分人不残疾</a:t>
            </a:r>
            <a:endParaRPr lang="zh-CN" altLang="en-US" sz="2665"/>
          </a:p>
          <a:p>
            <a:r>
              <a:rPr lang="zh-CN" altLang="en-US" sz="2665"/>
              <a:t>train_data['difficulty_level'] = train_data['difficulty_level'].fillna(train_data['difficulty_level'].mean())</a:t>
            </a:r>
            <a:endParaRPr lang="zh-CN" altLang="en-US" sz="2665"/>
          </a:p>
          <a:p>
            <a:r>
              <a:rPr lang="zh-CN" altLang="en-US" sz="2665"/>
              <a:t>train_data.dropna(inplace=True,axis=0,subset = ["program_type","trainee_id","test_id","program_id"])</a:t>
            </a:r>
            <a:endParaRPr lang="zh-CN" altLang="en-US" sz="2665"/>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4.1 查看数据</a:t>
            </a:r>
            <a:r>
              <a:rPr lang="zh-CN" altLang="en-US"/>
              <a:t>是否有缺失</a:t>
            </a:r>
            <a:endParaRPr lang="zh-CN" altLang="en-US"/>
          </a:p>
        </p:txBody>
      </p:sp>
      <p:sp>
        <p:nvSpPr>
          <p:cNvPr id="3" name="内容占位符 2"/>
          <p:cNvSpPr>
            <a:spLocks noGrp="1"/>
          </p:cNvSpPr>
          <p:nvPr>
            <p:ph idx="1"/>
          </p:nvPr>
        </p:nvSpPr>
        <p:spPr/>
        <p:txBody>
          <a:bodyPr/>
          <a:p>
            <a:r>
              <a:rPr lang="zh-CN" altLang="en-US"/>
              <a:t>total = train_data.isnull().sum().sort_values(ascending=False)</a:t>
            </a:r>
            <a:endParaRPr lang="zh-CN" altLang="en-US"/>
          </a:p>
          <a:p>
            <a:r>
              <a:rPr lang="zh-CN" altLang="en-US"/>
              <a:t>print(total)</a:t>
            </a:r>
            <a:endParaRPr lang="zh-CN" altLang="en-US"/>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4.2 </a:t>
            </a:r>
            <a:r>
              <a:rPr lang="en-US" altLang="zh-CN">
                <a:sym typeface="+mn-ea"/>
              </a:rPr>
              <a:t>查看数据</a:t>
            </a:r>
            <a:r>
              <a:rPr lang="zh-CN" altLang="en-US">
                <a:sym typeface="+mn-ea"/>
              </a:rPr>
              <a:t>是否有未转换类型</a:t>
            </a:r>
            <a:endParaRPr lang="en-US" altLang="zh-CN"/>
          </a:p>
        </p:txBody>
      </p:sp>
      <p:sp>
        <p:nvSpPr>
          <p:cNvPr id="3" name="内容占位符 2"/>
          <p:cNvSpPr>
            <a:spLocks noGrp="1"/>
          </p:cNvSpPr>
          <p:nvPr>
            <p:ph idx="1"/>
          </p:nvPr>
        </p:nvSpPr>
        <p:spPr/>
        <p:txBody>
          <a:bodyPr/>
          <a:p>
            <a:r>
              <a:rPr lang="zh-CN" altLang="en-US"/>
              <a:t>print(train_data['difficulty_level'].unique())</a:t>
            </a:r>
            <a:endParaRPr lang="zh-CN" altLang="en-US"/>
          </a:p>
          <a:p>
            <a:r>
              <a:rPr lang="zh-CN" altLang="en-US"/>
              <a:t>print(train_data['education'].unique())</a:t>
            </a:r>
            <a:endParaRPr lang="zh-CN" altLang="en-US"/>
          </a:p>
          <a:p>
            <a:r>
              <a:rPr lang="zh-CN" altLang="en-US"/>
              <a:t>print(train_data['total_programs_enrolled'].unique())</a:t>
            </a:r>
            <a:endParaRPr lang="zh-CN" altLang="en-US"/>
          </a:p>
          <a:p>
            <a:r>
              <a:rPr lang="zh-CN" altLang="en-US"/>
              <a:t>print(train_data['city_tier'].unique())</a:t>
            </a:r>
            <a:endParaRPr lang="zh-CN" altLang="en-US"/>
          </a:p>
          <a:p>
            <a:r>
              <a:rPr lang="zh-CN" altLang="en-US"/>
              <a:t>print(train_data['is_handicapped'].unique())</a:t>
            </a:r>
            <a:endParaRPr lang="zh-CN" altLang="en-US"/>
          </a:p>
          <a:p>
            <a:r>
              <a:rPr lang="zh-CN" altLang="en-US"/>
              <a:t>print(train_data['age'].unique())</a:t>
            </a:r>
            <a:endParaRPr lang="zh-CN" altLang="en-US"/>
          </a:p>
          <a:p>
            <a:r>
              <a:rPr lang="zh-CN" altLang="en-US"/>
              <a:t>print(train_data['trainee_engagement_rating'].unique())</a:t>
            </a:r>
            <a:endParaRPr lang="zh-CN" altLang="en-US"/>
          </a:p>
          <a:p>
            <a:r>
              <a:rPr lang="zh-CN" altLang="en-US"/>
              <a:t>print(train_data['gender'].unique())</a:t>
            </a:r>
            <a:endParaRPr lang="zh-CN" altLang="en-US"/>
          </a:p>
          <a:p>
            <a:r>
              <a:rPr lang="zh-CN" altLang="en-US"/>
              <a:t>print(train_data['program_duration'].unique())</a:t>
            </a:r>
            <a:endParaRPr lang="zh-CN" altLang="en-US"/>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4785360" y="730250"/>
            <a:ext cx="2621280" cy="923290"/>
          </a:xfrm>
          <a:prstGeom prst="rect">
            <a:avLst/>
          </a:prstGeom>
          <a:noFill/>
        </p:spPr>
        <p:txBody>
          <a:bodyPr wrap="square" rtlCol="0" anchor="ctr" anchorCtr="0">
            <a:noAutofit/>
          </a:bodyPr>
          <a:lstStyle/>
          <a:p>
            <a:pPr algn="dist"/>
            <a:r>
              <a:rPr lang="zh-CN" altLang="en-US" sz="4400" smtClean="0">
                <a:solidFill>
                  <a:schemeClr val="bg1"/>
                </a:solidFill>
                <a:latin typeface="+mj-lt"/>
                <a:ea typeface="+mj-ea"/>
                <a:cs typeface="+mj-cs"/>
              </a:rPr>
              <a:t>特征工程</a:t>
            </a:r>
            <a:endParaRPr lang="zh-CN" altLang="en-US" sz="4400" smtClean="0">
              <a:solidFill>
                <a:schemeClr val="bg1"/>
              </a:solidFill>
              <a:latin typeface="+mj-lt"/>
              <a:ea typeface="+mj-ea"/>
              <a:cs typeface="+mj-cs"/>
            </a:endParaRPr>
          </a:p>
        </p:txBody>
      </p:sp>
      <p:sp>
        <p:nvSpPr>
          <p:cNvPr id="7" name="平行四边形 6"/>
          <p:cNvSpPr/>
          <p:nvPr>
            <p:custDataLst>
              <p:tags r:id="rId2"/>
            </p:custDataLst>
          </p:nvPr>
        </p:nvSpPr>
        <p:spPr>
          <a:xfrm>
            <a:off x="3800962" y="2492885"/>
            <a:ext cx="984505" cy="740229"/>
          </a:xfrm>
          <a:prstGeom prst="parallelogram">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rPr>
              <a:t>01</a:t>
            </a:r>
            <a:endParaRPr lang="zh-CN" altLang="en-US" sz="3200" dirty="0">
              <a:solidFill>
                <a:schemeClr val="bg1"/>
              </a:solidFill>
            </a:endParaRPr>
          </a:p>
        </p:txBody>
      </p:sp>
      <p:sp>
        <p:nvSpPr>
          <p:cNvPr id="9" name="平行四边形 8"/>
          <p:cNvSpPr/>
          <p:nvPr>
            <p:custDataLst>
              <p:tags r:id="rId3"/>
            </p:custDataLst>
          </p:nvPr>
        </p:nvSpPr>
        <p:spPr>
          <a:xfrm>
            <a:off x="3801212" y="4072765"/>
            <a:ext cx="984505" cy="740229"/>
          </a:xfrm>
          <a:prstGeom prst="parallelogram">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rPr>
              <a:t>02</a:t>
            </a:r>
            <a:endParaRPr lang="zh-CN" altLang="en-US" sz="3200" dirty="0">
              <a:solidFill>
                <a:schemeClr val="bg1"/>
              </a:solidFill>
            </a:endParaRPr>
          </a:p>
        </p:txBody>
      </p:sp>
      <p:sp>
        <p:nvSpPr>
          <p:cNvPr id="2" name="文本框 1"/>
          <p:cNvSpPr txBox="1"/>
          <p:nvPr>
            <p:custDataLst>
              <p:tags r:id="rId4"/>
            </p:custDataLst>
          </p:nvPr>
        </p:nvSpPr>
        <p:spPr>
          <a:xfrm>
            <a:off x="5015338" y="2492885"/>
            <a:ext cx="3565949" cy="740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0">
            <a:normAutofit/>
          </a:bodyPr>
          <a:lstStyle>
            <a:defPPr>
              <a:defRPr lang="zh-CN"/>
            </a:defPPr>
            <a:lvl1pPr marR="0" lvl="0" indent="0" defTabSz="0" fontAlgn="base">
              <a:lnSpc>
                <a:spcPct val="100000"/>
              </a:lnSpc>
              <a:spcBef>
                <a:spcPct val="0"/>
              </a:spcBef>
              <a:spcAft>
                <a:spcPct val="0"/>
              </a:spcAft>
              <a:buClrTx/>
              <a:buSzTx/>
              <a:buFontTx/>
              <a:buNone/>
              <a:defRPr kumimoji="0" sz="2400" b="0" i="0" u="none" strike="noStrike" kern="0" cap="none" spc="0" normalizeH="0" baseline="0">
                <a:ln>
                  <a:noFill/>
                </a:ln>
                <a:solidFill>
                  <a:srgbClr val="DAB866"/>
                </a:solidFill>
                <a:effectLst/>
                <a:uLnTx/>
                <a:uFillTx/>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defRPr>
                <a:latin typeface="Calibri" panose="020F0502020204030204" charset="0"/>
                <a:ea typeface="微软雅黑" panose="020B0503020204020204" charset="-122"/>
              </a:defRPr>
            </a:lvl6pPr>
            <a:lvl7pPr marL="2971800" indent="-228600" fontAlgn="base">
              <a:spcBef>
                <a:spcPct val="0"/>
              </a:spcBef>
              <a:spcAft>
                <a:spcPct val="0"/>
              </a:spcAft>
              <a:defRPr>
                <a:latin typeface="Calibri" panose="020F0502020204030204" charset="0"/>
                <a:ea typeface="微软雅黑" panose="020B0503020204020204" charset="-122"/>
              </a:defRPr>
            </a:lvl7pPr>
            <a:lvl8pPr marL="3429000" indent="-228600" fontAlgn="base">
              <a:spcBef>
                <a:spcPct val="0"/>
              </a:spcBef>
              <a:spcAft>
                <a:spcPct val="0"/>
              </a:spcAft>
              <a:defRPr>
                <a:latin typeface="Calibri" panose="020F0502020204030204" charset="0"/>
                <a:ea typeface="微软雅黑" panose="020B0503020204020204" charset="-122"/>
              </a:defRPr>
            </a:lvl8pPr>
            <a:lvl9pPr marL="3886200" indent="-228600" fontAlgn="base">
              <a:spcBef>
                <a:spcPct val="0"/>
              </a:spcBef>
              <a:spcAft>
                <a:spcPct val="0"/>
              </a:spcAft>
              <a:defRPr>
                <a:latin typeface="Calibri" panose="020F0502020204030204" charset="0"/>
                <a:ea typeface="微软雅黑" panose="020B0503020204020204" charset="-122"/>
              </a:defRPr>
            </a:lvl9pPr>
          </a:lstStyle>
          <a:p>
            <a:r>
              <a:rPr lang="zh-CN" altLang="en-US" sz="4000" dirty="0">
                <a:solidFill>
                  <a:schemeClr val="bg1"/>
                </a:solidFill>
                <a:ea typeface="+mn-ea"/>
              </a:rPr>
              <a:t>线性回归</a:t>
            </a:r>
            <a:endParaRPr lang="zh-CN" altLang="en-US" sz="4000" dirty="0">
              <a:solidFill>
                <a:schemeClr val="bg1"/>
              </a:solidFill>
              <a:ea typeface="+mn-ea"/>
            </a:endParaRPr>
          </a:p>
        </p:txBody>
      </p:sp>
      <p:sp>
        <p:nvSpPr>
          <p:cNvPr id="18" name="文本框 17"/>
          <p:cNvSpPr txBox="1"/>
          <p:nvPr>
            <p:custDataLst>
              <p:tags r:id="rId5"/>
            </p:custDataLst>
          </p:nvPr>
        </p:nvSpPr>
        <p:spPr>
          <a:xfrm>
            <a:off x="5014953" y="4072765"/>
            <a:ext cx="3565949" cy="740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0">
            <a:normAutofit/>
          </a:bodyPr>
          <a:lstStyle>
            <a:defPPr>
              <a:defRPr lang="zh-CN"/>
            </a:defPPr>
            <a:lvl1pPr marR="0" lvl="0" indent="0" defTabSz="0" fontAlgn="base">
              <a:lnSpc>
                <a:spcPct val="100000"/>
              </a:lnSpc>
              <a:spcBef>
                <a:spcPct val="0"/>
              </a:spcBef>
              <a:spcAft>
                <a:spcPct val="0"/>
              </a:spcAft>
              <a:buClrTx/>
              <a:buSzTx/>
              <a:buFontTx/>
              <a:buNone/>
              <a:defRPr kumimoji="0" sz="2400" b="0" i="0" u="none" strike="noStrike" kern="0" cap="none" spc="0" normalizeH="0" baseline="0">
                <a:ln>
                  <a:noFill/>
                </a:ln>
                <a:solidFill>
                  <a:srgbClr val="DAB866"/>
                </a:solidFill>
                <a:effectLst/>
                <a:uLnTx/>
                <a:uFillTx/>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defRPr>
                <a:latin typeface="Calibri" panose="020F0502020204030204" charset="0"/>
                <a:ea typeface="微软雅黑" panose="020B0503020204020204" charset="-122"/>
              </a:defRPr>
            </a:lvl6pPr>
            <a:lvl7pPr marL="2971800" indent="-228600" fontAlgn="base">
              <a:spcBef>
                <a:spcPct val="0"/>
              </a:spcBef>
              <a:spcAft>
                <a:spcPct val="0"/>
              </a:spcAft>
              <a:defRPr>
                <a:latin typeface="Calibri" panose="020F0502020204030204" charset="0"/>
                <a:ea typeface="微软雅黑" panose="020B0503020204020204" charset="-122"/>
              </a:defRPr>
            </a:lvl7pPr>
            <a:lvl8pPr marL="3429000" indent="-228600" fontAlgn="base">
              <a:spcBef>
                <a:spcPct val="0"/>
              </a:spcBef>
              <a:spcAft>
                <a:spcPct val="0"/>
              </a:spcAft>
              <a:defRPr>
                <a:latin typeface="Calibri" panose="020F0502020204030204" charset="0"/>
                <a:ea typeface="微软雅黑" panose="020B0503020204020204" charset="-122"/>
              </a:defRPr>
            </a:lvl8pPr>
            <a:lvl9pPr marL="3886200" indent="-228600" fontAlgn="base">
              <a:spcBef>
                <a:spcPct val="0"/>
              </a:spcBef>
              <a:spcAft>
                <a:spcPct val="0"/>
              </a:spcAft>
              <a:defRPr>
                <a:latin typeface="Calibri" panose="020F0502020204030204" charset="0"/>
                <a:ea typeface="微软雅黑" panose="020B0503020204020204" charset="-122"/>
              </a:defRPr>
            </a:lvl9pPr>
          </a:lstStyle>
          <a:p>
            <a:r>
              <a:rPr lang="zh-CN" altLang="en-US" sz="4000" dirty="0">
                <a:solidFill>
                  <a:schemeClr val="bg1"/>
                </a:solidFill>
                <a:ea typeface="+mn-ea"/>
              </a:rPr>
              <a:t>逻辑回归</a:t>
            </a:r>
            <a:endParaRPr lang="zh-CN" altLang="en-US" sz="4000" dirty="0">
              <a:solidFill>
                <a:schemeClr val="bg1"/>
              </a:solidFill>
              <a:ea typeface="+mn-ea"/>
            </a:endParaRPr>
          </a:p>
        </p:txBody>
      </p:sp>
    </p:spTree>
    <p:custDataLst>
      <p:tags r:id="rId6"/>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0"/>
            <a:ext cx="10515600" cy="1325563"/>
          </a:xfrm>
        </p:spPr>
        <p:txBody>
          <a:bodyPr/>
          <a:p>
            <a:r>
              <a:rPr lang="en-US" altLang="zh-CN"/>
              <a:t>1.1 </a:t>
            </a:r>
            <a:r>
              <a:rPr lang="zh-CN" altLang="en-US"/>
              <a:t>调库及前期准备</a:t>
            </a:r>
            <a:endParaRPr lang="zh-CN" altLang="en-US"/>
          </a:p>
        </p:txBody>
      </p:sp>
      <p:sp>
        <p:nvSpPr>
          <p:cNvPr id="3" name="内容占位符 2"/>
          <p:cNvSpPr>
            <a:spLocks noGrp="1"/>
          </p:cNvSpPr>
          <p:nvPr>
            <p:ph idx="1"/>
          </p:nvPr>
        </p:nvSpPr>
        <p:spPr>
          <a:xfrm>
            <a:off x="838200" y="1130300"/>
            <a:ext cx="10515600" cy="5314315"/>
          </a:xfrm>
        </p:spPr>
        <p:txBody>
          <a:bodyPr>
            <a:normAutofit fontScale="90000"/>
          </a:bodyPr>
          <a:p>
            <a:r>
              <a:rPr lang="zh-CN" altLang="en-US"/>
              <a:t>from sklearn.linear_model import LinearRegression # 导入线性回归的类</a:t>
            </a:r>
            <a:endParaRPr lang="zh-CN" altLang="en-US"/>
          </a:p>
          <a:p>
            <a:r>
              <a:rPr lang="zh-CN" altLang="en-US"/>
              <a:t>from sklearn.model_selection import KFold # 交叉验证</a:t>
            </a:r>
            <a:endParaRPr lang="zh-CN" altLang="en-US"/>
          </a:p>
          <a:p>
            <a:endParaRPr lang="zh-CN" altLang="en-US"/>
          </a:p>
          <a:p>
            <a:r>
              <a:rPr lang="zh-CN" altLang="en-US"/>
              <a:t>predictors = ["trainee_engagement_rating","is_handicapped", "total_programs_enrolled", "age", "gender", "difficulty_level", "program_duration", "city_tier","education","test_type"] # 输入机器学习算法的特征</a:t>
            </a:r>
            <a:endParaRPr lang="zh-CN" altLang="en-US"/>
          </a:p>
          <a:p>
            <a:endParaRPr lang="zh-CN" altLang="en-US"/>
          </a:p>
          <a:p>
            <a:r>
              <a:rPr lang="zh-CN" altLang="en-US"/>
              <a:t>alg = LinearRegression() #  初始化线性回归模型</a:t>
            </a:r>
            <a:endParaRPr lang="zh-CN" altLang="en-US"/>
          </a:p>
          <a:p>
            <a:r>
              <a:rPr lang="zh-CN" altLang="en-US"/>
              <a:t>alg1 = alg</a:t>
            </a:r>
            <a:endParaRPr lang="zh-CN" altLang="en-US"/>
          </a:p>
          <a:p>
            <a:r>
              <a:rPr lang="zh-CN" altLang="en-US"/>
              <a:t>kf = KFold(n_splits=3,random_state=2,shuffle=True) # KFold类实例化</a:t>
            </a:r>
            <a:endParaRPr lang="zh-CN" altLang="en-US"/>
          </a:p>
          <a:p>
            <a:r>
              <a:rPr lang="zh-CN" altLang="en-US"/>
              <a:t>​</a:t>
            </a:r>
            <a:endParaRPr lang="zh-CN" altLang="en-US"/>
          </a:p>
          <a:p>
            <a:r>
              <a:rPr lang="zh-CN" altLang="en-US"/>
              <a:t>predictions = []</a:t>
            </a:r>
            <a:endParaRPr lang="zh-CN" altLang="en-US"/>
          </a:p>
          <a:p>
            <a:r>
              <a:rPr lang="zh-CN" altLang="en-US"/>
              <a:t>MaxNum=0#最大拟合数</a:t>
            </a:r>
            <a:endParaRPr lang="zh-CN" altLang="en-US"/>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0"/>
            <a:ext cx="10515600" cy="1325563"/>
          </a:xfrm>
        </p:spPr>
        <p:txBody>
          <a:bodyPr/>
          <a:p>
            <a:r>
              <a:rPr lang="en-US" altLang="zh-CN"/>
              <a:t>1.2 </a:t>
            </a:r>
            <a:r>
              <a:rPr lang="zh-CN" altLang="en-US"/>
              <a:t>训练模型</a:t>
            </a:r>
            <a:endParaRPr lang="zh-CN" altLang="en-US"/>
          </a:p>
        </p:txBody>
      </p:sp>
      <p:sp>
        <p:nvSpPr>
          <p:cNvPr id="3" name="内容占位符 2"/>
          <p:cNvSpPr>
            <a:spLocks noGrp="1"/>
          </p:cNvSpPr>
          <p:nvPr>
            <p:ph idx="1"/>
          </p:nvPr>
        </p:nvSpPr>
        <p:spPr>
          <a:xfrm>
            <a:off x="838200" y="1155065"/>
            <a:ext cx="10515600" cy="5613400"/>
          </a:xfrm>
        </p:spPr>
        <p:txBody>
          <a:bodyPr>
            <a:normAutofit fontScale="60000"/>
          </a:bodyPr>
          <a:p>
            <a:r>
              <a:rPr lang="zh-CN" altLang="en-US" sz="3335"/>
              <a:t>for train, test in kf.split(train_data):</a:t>
            </a:r>
            <a:endParaRPr lang="zh-CN" altLang="en-US" sz="3335"/>
          </a:p>
          <a:p>
            <a:r>
              <a:rPr lang="zh-CN" altLang="en-US" sz="3335"/>
              <a:t>    </a:t>
            </a:r>
            <a:endParaRPr lang="zh-CN" altLang="en-US" sz="3335"/>
          </a:p>
          <a:p>
            <a:r>
              <a:rPr lang="en-US" altLang="zh-CN" sz="3335"/>
              <a:t>   </a:t>
            </a:r>
            <a:r>
              <a:rPr lang="zh-CN" altLang="en-US" sz="3335"/>
              <a:t>train_predictors = (train_data[predictors].iloc[train,:]) # 取出训练数据，获得训练特征</a:t>
            </a:r>
            <a:endParaRPr lang="zh-CN" altLang="en-US" sz="3335"/>
          </a:p>
          <a:p>
            <a:r>
              <a:rPr lang="en-US" altLang="zh-CN" sz="3335"/>
              <a:t>  </a:t>
            </a:r>
            <a:r>
              <a:rPr lang="zh-CN" altLang="en-US" sz="3335"/>
              <a:t> train_target = train_data["is_pass"].iloc[train] # 获取到数据集中交叉分类好的标签target，即是否通过																							</a:t>
            </a:r>
            <a:endParaRPr lang="zh-CN" altLang="en-US" sz="3335"/>
          </a:p>
          <a:p>
            <a:r>
              <a:rPr lang="zh-CN" altLang="en-US" sz="3335"/>
              <a:t>    print(train_predictors) </a:t>
            </a:r>
            <a:endParaRPr lang="zh-CN" altLang="en-US" sz="3335"/>
          </a:p>
          <a:p>
            <a:r>
              <a:rPr lang="zh-CN" altLang="en-US" sz="3335"/>
              <a:t>    print(train_target)</a:t>
            </a:r>
            <a:endParaRPr lang="zh-CN" altLang="en-US" sz="3335"/>
          </a:p>
          <a:p>
            <a:r>
              <a:rPr lang="zh-CN" altLang="en-US" sz="3335"/>
              <a:t>    </a:t>
            </a:r>
            <a:endParaRPr lang="zh-CN" altLang="en-US" sz="3335"/>
          </a:p>
          <a:p>
            <a:r>
              <a:rPr lang="zh-CN" altLang="en-US" sz="3335"/>
              <a:t>    alg.fit(train_predictors, train_target) # 通过特征和target获得训练模型</a:t>
            </a:r>
            <a:endParaRPr lang="zh-CN" altLang="en-US" sz="3335"/>
          </a:p>
          <a:p>
            <a:r>
              <a:rPr lang="zh-CN" altLang="en-US" sz="3335"/>
              <a:t>    print(train_data[predictors].iloc[test,:])</a:t>
            </a:r>
            <a:endParaRPr lang="zh-CN" altLang="en-US" sz="3335"/>
          </a:p>
          <a:p>
            <a:r>
              <a:rPr lang="zh-CN" altLang="en-US" sz="3335"/>
              <a:t>    </a:t>
            </a:r>
            <a:endParaRPr lang="zh-CN" altLang="en-US" sz="3335"/>
          </a:p>
          <a:p>
            <a:r>
              <a:rPr lang="zh-CN" altLang="en-US" sz="3335"/>
              <a:t>test_predictions = alg.predict(train_data[predictors].iloc[test,:]) # 判断模型准确度</a:t>
            </a:r>
            <a:endParaRPr lang="zh-CN" altLang="en-US" sz="3335"/>
          </a:p>
          <a:p>
            <a:endParaRPr lang="zh-CN" altLang="en-US" sz="3335"/>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0"/>
            <a:ext cx="10515600" cy="1325563"/>
          </a:xfrm>
        </p:spPr>
        <p:txBody>
          <a:bodyPr/>
          <a:p>
            <a:r>
              <a:rPr lang="en-US" altLang="zh-CN"/>
              <a:t>1.3 </a:t>
            </a:r>
            <a:r>
              <a:rPr lang="zh-CN" altLang="en-US"/>
              <a:t>判断模型准确度</a:t>
            </a:r>
            <a:endParaRPr lang="zh-CN" altLang="en-US"/>
          </a:p>
        </p:txBody>
      </p:sp>
      <p:sp>
        <p:nvSpPr>
          <p:cNvPr id="3" name="内容占位符 2"/>
          <p:cNvSpPr>
            <a:spLocks noGrp="1"/>
          </p:cNvSpPr>
          <p:nvPr>
            <p:ph idx="1"/>
          </p:nvPr>
        </p:nvSpPr>
        <p:spPr>
          <a:xfrm>
            <a:off x="838200" y="1325880"/>
            <a:ext cx="10515600" cy="5418455"/>
          </a:xfrm>
        </p:spPr>
        <p:txBody>
          <a:bodyPr/>
          <a:p>
            <a:r>
              <a:rPr lang="zh-CN" altLang="en-US"/>
              <a:t>test_predictions[test_predictions&gt;0.5]=1 #转换test_predictions的值</a:t>
            </a:r>
            <a:endParaRPr lang="zh-CN" altLang="en-US"/>
          </a:p>
          <a:p>
            <a:r>
              <a:rPr lang="zh-CN" altLang="en-US"/>
              <a:t>    test_predictions[test_predictions&lt;=0.5]=0</a:t>
            </a:r>
            <a:endParaRPr lang="zh-CN" altLang="en-US"/>
          </a:p>
          <a:p>
            <a:r>
              <a:rPr lang="zh-CN" altLang="en-US"/>
              <a:t>    </a:t>
            </a:r>
            <a:endParaRPr lang="zh-CN" altLang="en-US"/>
          </a:p>
          <a:p>
            <a:r>
              <a:rPr lang="zh-CN" altLang="en-US"/>
              <a:t>    print("预测结果：",test_predictions)</a:t>
            </a:r>
            <a:endParaRPr lang="zh-CN" altLang="en-US"/>
          </a:p>
          <a:p>
            <a:r>
              <a:rPr lang="zh-CN" altLang="en-US"/>
              <a:t>    print("真实结果：",test_target)</a:t>
            </a:r>
            <a:endParaRPr lang="zh-CN" altLang="en-US"/>
          </a:p>
          <a:p>
            <a:r>
              <a:rPr lang="zh-CN" altLang="en-US"/>
              <a:t>    print("正确的数量为：",sum(test_predictions==test_target))</a:t>
            </a:r>
            <a:endParaRPr lang="zh-CN" altLang="en-US"/>
          </a:p>
          <a:p>
            <a:r>
              <a:rPr lang="zh-CN" altLang="en-US"/>
              <a:t>    </a:t>
            </a:r>
            <a:endParaRPr lang="zh-CN" altLang="en-US"/>
          </a:p>
          <a:p>
            <a:r>
              <a:rPr lang="zh-CN" altLang="en-US"/>
              <a:t>print ("准确率为：",alg1.score(train_data[predictors],train_data['is_pass']))</a:t>
            </a:r>
            <a:endParaRPr lang="zh-CN" altLang="en-US"/>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2.1 </a:t>
            </a:r>
            <a:r>
              <a:rPr lang="zh-CN" altLang="en-US"/>
              <a:t>逻辑回归</a:t>
            </a:r>
            <a:endParaRPr lang="zh-CN" altLang="en-US"/>
          </a:p>
        </p:txBody>
      </p:sp>
      <p:sp>
        <p:nvSpPr>
          <p:cNvPr id="3" name="内容占位符 2"/>
          <p:cNvSpPr>
            <a:spLocks noGrp="1"/>
          </p:cNvSpPr>
          <p:nvPr>
            <p:ph idx="1"/>
          </p:nvPr>
        </p:nvSpPr>
        <p:spPr/>
        <p:txBody>
          <a:bodyPr>
            <a:normAutofit fontScale="90000" lnSpcReduction="10000"/>
          </a:bodyPr>
          <a:p>
            <a:r>
              <a:rPr lang="zh-CN" altLang="en-US"/>
              <a:t>from sklearn import model_selection</a:t>
            </a:r>
            <a:endParaRPr lang="zh-CN" altLang="en-US"/>
          </a:p>
          <a:p>
            <a:r>
              <a:rPr lang="zh-CN" altLang="en-US"/>
              <a:t>from sklearn.linear_model import LogisticRegression</a:t>
            </a:r>
            <a:endParaRPr lang="zh-CN" altLang="en-US"/>
          </a:p>
          <a:p>
            <a:r>
              <a:rPr lang="zh-CN" altLang="en-US"/>
              <a:t>​</a:t>
            </a:r>
            <a:endParaRPr lang="zh-CN" altLang="en-US"/>
          </a:p>
          <a:p>
            <a:r>
              <a:rPr lang="zh-CN" altLang="en-US"/>
              <a:t>alg = LogisticRegression(random_state=1, solver='liblinear') # 初始化逻辑回归类</a:t>
            </a:r>
            <a:endParaRPr lang="zh-CN" altLang="en-US"/>
          </a:p>
          <a:p>
            <a:r>
              <a:rPr lang="zh-CN" altLang="en-US"/>
              <a:t>alg2 = alg</a:t>
            </a:r>
            <a:endParaRPr lang="zh-CN" altLang="en-US"/>
          </a:p>
          <a:p>
            <a:r>
              <a:rPr lang="zh-CN" altLang="en-US"/>
              <a:t>alg2.fit(train_predictors, train_target) # 通过特征和target获得训练模型</a:t>
            </a:r>
            <a:endParaRPr lang="zh-CN" altLang="en-US"/>
          </a:p>
          <a:p>
            <a:r>
              <a:rPr lang="zh-CN" altLang="en-US"/>
              <a:t>​</a:t>
            </a:r>
            <a:endParaRPr lang="zh-CN" altLang="en-US"/>
          </a:p>
          <a:p>
            <a:r>
              <a:rPr lang="zh-CN" altLang="en-US"/>
              <a:t># 逻辑回归交叉验证</a:t>
            </a:r>
            <a:endParaRPr lang="zh-CN" altLang="en-US"/>
          </a:p>
          <a:p>
            <a:r>
              <a:rPr lang="zh-CN" altLang="en-US"/>
              <a:t>score = model_selection.cross_val_score(alg2, train_data[predictors], train_data["is_pass"], cv=3)</a:t>
            </a:r>
            <a:endParaRPr lang="zh-CN" altLang="en-US"/>
          </a:p>
          <a:p>
            <a:r>
              <a:rPr lang="zh-CN" altLang="en-US"/>
              <a:t>print("准确率为：", score.mean())</a:t>
            </a:r>
            <a:endParaRPr lang="zh-CN" altLang="en-US"/>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4629785" y="741045"/>
            <a:ext cx="2932430" cy="923290"/>
          </a:xfrm>
          <a:prstGeom prst="rect">
            <a:avLst/>
          </a:prstGeom>
          <a:noFill/>
        </p:spPr>
        <p:txBody>
          <a:bodyPr wrap="square" rtlCol="0" anchor="ctr" anchorCtr="0">
            <a:normAutofit/>
          </a:bodyPr>
          <a:lstStyle/>
          <a:p>
            <a:pPr algn="dist"/>
            <a:r>
              <a:rPr lang="zh-CN" altLang="en-US" sz="5400" smtClean="0">
                <a:solidFill>
                  <a:schemeClr val="bg1"/>
                </a:solidFill>
                <a:latin typeface="+mj-lt"/>
                <a:ea typeface="+mj-ea"/>
                <a:cs typeface="+mj-cs"/>
              </a:rPr>
              <a:t>预测数据</a:t>
            </a:r>
            <a:endParaRPr lang="zh-CN" altLang="en-US" sz="5400" smtClean="0">
              <a:solidFill>
                <a:schemeClr val="bg1"/>
              </a:solidFill>
              <a:latin typeface="+mj-lt"/>
              <a:ea typeface="+mj-ea"/>
              <a:cs typeface="+mj-cs"/>
            </a:endParaRPr>
          </a:p>
        </p:txBody>
      </p:sp>
      <p:sp>
        <p:nvSpPr>
          <p:cNvPr id="7" name="平行四边形 6"/>
          <p:cNvSpPr/>
          <p:nvPr>
            <p:custDataLst>
              <p:tags r:id="rId2"/>
            </p:custDataLst>
          </p:nvPr>
        </p:nvSpPr>
        <p:spPr>
          <a:xfrm>
            <a:off x="1650217" y="2831340"/>
            <a:ext cx="984505" cy="740229"/>
          </a:xfrm>
          <a:prstGeom prst="parallelogram">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rPr>
              <a:t>01</a:t>
            </a:r>
            <a:endParaRPr lang="zh-CN" altLang="en-US" sz="3200" dirty="0">
              <a:solidFill>
                <a:schemeClr val="bg1"/>
              </a:solidFill>
            </a:endParaRPr>
          </a:p>
        </p:txBody>
      </p:sp>
      <p:sp>
        <p:nvSpPr>
          <p:cNvPr id="9" name="平行四边形 8"/>
          <p:cNvSpPr/>
          <p:nvPr>
            <p:custDataLst>
              <p:tags r:id="rId3"/>
            </p:custDataLst>
          </p:nvPr>
        </p:nvSpPr>
        <p:spPr>
          <a:xfrm>
            <a:off x="6448527" y="2831340"/>
            <a:ext cx="984505" cy="740229"/>
          </a:xfrm>
          <a:prstGeom prst="parallelogram">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rPr>
              <a:t>02</a:t>
            </a:r>
            <a:endParaRPr lang="zh-CN" altLang="en-US" sz="3200" dirty="0">
              <a:solidFill>
                <a:schemeClr val="bg1"/>
              </a:solidFill>
            </a:endParaRPr>
          </a:p>
        </p:txBody>
      </p:sp>
      <p:sp>
        <p:nvSpPr>
          <p:cNvPr id="2" name="文本框 1"/>
          <p:cNvSpPr txBox="1"/>
          <p:nvPr>
            <p:custDataLst>
              <p:tags r:id="rId4"/>
            </p:custDataLst>
          </p:nvPr>
        </p:nvSpPr>
        <p:spPr>
          <a:xfrm>
            <a:off x="2634723" y="2831340"/>
            <a:ext cx="3565949" cy="740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0">
            <a:normAutofit/>
          </a:bodyPr>
          <a:lstStyle>
            <a:defPPr>
              <a:defRPr lang="zh-CN"/>
            </a:defPPr>
            <a:lvl1pPr marR="0" lvl="0" indent="0" defTabSz="0" fontAlgn="base">
              <a:lnSpc>
                <a:spcPct val="100000"/>
              </a:lnSpc>
              <a:spcBef>
                <a:spcPct val="0"/>
              </a:spcBef>
              <a:spcAft>
                <a:spcPct val="0"/>
              </a:spcAft>
              <a:buClrTx/>
              <a:buSzTx/>
              <a:buFontTx/>
              <a:buNone/>
              <a:defRPr kumimoji="0" sz="2400" b="0" i="0" u="none" strike="noStrike" kern="0" cap="none" spc="0" normalizeH="0" baseline="0">
                <a:ln>
                  <a:noFill/>
                </a:ln>
                <a:solidFill>
                  <a:srgbClr val="DAB866"/>
                </a:solidFill>
                <a:effectLst/>
                <a:uLnTx/>
                <a:uFillTx/>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defRPr>
                <a:latin typeface="Calibri" panose="020F0502020204030204" charset="0"/>
                <a:ea typeface="微软雅黑" panose="020B0503020204020204" charset="-122"/>
              </a:defRPr>
            </a:lvl6pPr>
            <a:lvl7pPr marL="2971800" indent="-228600" fontAlgn="base">
              <a:spcBef>
                <a:spcPct val="0"/>
              </a:spcBef>
              <a:spcAft>
                <a:spcPct val="0"/>
              </a:spcAft>
              <a:defRPr>
                <a:latin typeface="Calibri" panose="020F0502020204030204" charset="0"/>
                <a:ea typeface="微软雅黑" panose="020B0503020204020204" charset="-122"/>
              </a:defRPr>
            </a:lvl7pPr>
            <a:lvl8pPr marL="3429000" indent="-228600" fontAlgn="base">
              <a:spcBef>
                <a:spcPct val="0"/>
              </a:spcBef>
              <a:spcAft>
                <a:spcPct val="0"/>
              </a:spcAft>
              <a:defRPr>
                <a:latin typeface="Calibri" panose="020F0502020204030204" charset="0"/>
                <a:ea typeface="微软雅黑" panose="020B0503020204020204" charset="-122"/>
              </a:defRPr>
            </a:lvl8pPr>
            <a:lvl9pPr marL="3886200" indent="-228600" fontAlgn="base">
              <a:spcBef>
                <a:spcPct val="0"/>
              </a:spcBef>
              <a:spcAft>
                <a:spcPct val="0"/>
              </a:spcAft>
              <a:defRPr>
                <a:latin typeface="Calibri" panose="020F0502020204030204" charset="0"/>
                <a:ea typeface="微软雅黑" panose="020B0503020204020204" charset="-122"/>
              </a:defRPr>
            </a:lvl9pPr>
          </a:lstStyle>
          <a:p>
            <a:r>
              <a:rPr lang="zh-CN" altLang="en-US" sz="3200" dirty="0">
                <a:solidFill>
                  <a:schemeClr val="bg1"/>
                </a:solidFill>
                <a:ea typeface="+mn-ea"/>
              </a:rPr>
              <a:t>测试数据导入</a:t>
            </a:r>
            <a:endParaRPr lang="zh-CN" altLang="en-US" sz="3200" dirty="0">
              <a:solidFill>
                <a:schemeClr val="bg1"/>
              </a:solidFill>
              <a:ea typeface="+mn-ea"/>
            </a:endParaRPr>
          </a:p>
        </p:txBody>
      </p:sp>
      <p:sp>
        <p:nvSpPr>
          <p:cNvPr id="18" name="文本框 17"/>
          <p:cNvSpPr txBox="1"/>
          <p:nvPr>
            <p:custDataLst>
              <p:tags r:id="rId5"/>
            </p:custDataLst>
          </p:nvPr>
        </p:nvSpPr>
        <p:spPr>
          <a:xfrm>
            <a:off x="7433033" y="2831340"/>
            <a:ext cx="3565949" cy="740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0">
            <a:normAutofit/>
          </a:bodyPr>
          <a:lstStyle>
            <a:defPPr>
              <a:defRPr lang="zh-CN"/>
            </a:defPPr>
            <a:lvl1pPr marR="0" lvl="0" indent="0" defTabSz="0" fontAlgn="base">
              <a:lnSpc>
                <a:spcPct val="100000"/>
              </a:lnSpc>
              <a:spcBef>
                <a:spcPct val="0"/>
              </a:spcBef>
              <a:spcAft>
                <a:spcPct val="0"/>
              </a:spcAft>
              <a:buClrTx/>
              <a:buSzTx/>
              <a:buFontTx/>
              <a:buNone/>
              <a:defRPr kumimoji="0" sz="2400" b="0" i="0" u="none" strike="noStrike" kern="0" cap="none" spc="0" normalizeH="0" baseline="0">
                <a:ln>
                  <a:noFill/>
                </a:ln>
                <a:solidFill>
                  <a:srgbClr val="DAB866"/>
                </a:solidFill>
                <a:effectLst/>
                <a:uLnTx/>
                <a:uFillTx/>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defRPr>
                <a:latin typeface="Calibri" panose="020F0502020204030204" charset="0"/>
                <a:ea typeface="微软雅黑" panose="020B0503020204020204" charset="-122"/>
              </a:defRPr>
            </a:lvl6pPr>
            <a:lvl7pPr marL="2971800" indent="-228600" fontAlgn="base">
              <a:spcBef>
                <a:spcPct val="0"/>
              </a:spcBef>
              <a:spcAft>
                <a:spcPct val="0"/>
              </a:spcAft>
              <a:defRPr>
                <a:latin typeface="Calibri" panose="020F0502020204030204" charset="0"/>
                <a:ea typeface="微软雅黑" panose="020B0503020204020204" charset="-122"/>
              </a:defRPr>
            </a:lvl7pPr>
            <a:lvl8pPr marL="3429000" indent="-228600" fontAlgn="base">
              <a:spcBef>
                <a:spcPct val="0"/>
              </a:spcBef>
              <a:spcAft>
                <a:spcPct val="0"/>
              </a:spcAft>
              <a:defRPr>
                <a:latin typeface="Calibri" panose="020F0502020204030204" charset="0"/>
                <a:ea typeface="微软雅黑" panose="020B0503020204020204" charset="-122"/>
              </a:defRPr>
            </a:lvl8pPr>
            <a:lvl9pPr marL="3886200" indent="-228600" fontAlgn="base">
              <a:spcBef>
                <a:spcPct val="0"/>
              </a:spcBef>
              <a:spcAft>
                <a:spcPct val="0"/>
              </a:spcAft>
              <a:defRPr>
                <a:latin typeface="Calibri" panose="020F0502020204030204" charset="0"/>
                <a:ea typeface="微软雅黑" panose="020B0503020204020204" charset="-122"/>
              </a:defRPr>
            </a:lvl9pPr>
          </a:lstStyle>
          <a:p>
            <a:r>
              <a:rPr lang="zh-CN" altLang="en-US" sz="3200" dirty="0">
                <a:solidFill>
                  <a:schemeClr val="bg1"/>
                </a:solidFill>
                <a:ea typeface="+mn-ea"/>
              </a:rPr>
              <a:t>测试数据预处理</a:t>
            </a:r>
            <a:endParaRPr lang="zh-CN" altLang="en-US" sz="3200" dirty="0">
              <a:solidFill>
                <a:schemeClr val="bg1"/>
              </a:solidFill>
              <a:ea typeface="+mn-ea"/>
            </a:endParaRPr>
          </a:p>
        </p:txBody>
      </p:sp>
      <p:sp>
        <p:nvSpPr>
          <p:cNvPr id="11" name="平行四边形 10"/>
          <p:cNvSpPr/>
          <p:nvPr>
            <p:custDataLst>
              <p:tags r:id="rId6"/>
            </p:custDataLst>
          </p:nvPr>
        </p:nvSpPr>
        <p:spPr>
          <a:xfrm>
            <a:off x="4117011" y="4738693"/>
            <a:ext cx="984505" cy="740229"/>
          </a:xfrm>
          <a:prstGeom prst="parallelogram">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rPr>
              <a:t>03</a:t>
            </a:r>
            <a:endParaRPr lang="zh-CN" altLang="en-US" sz="3200" dirty="0">
              <a:solidFill>
                <a:schemeClr val="bg1"/>
              </a:solidFill>
            </a:endParaRPr>
          </a:p>
        </p:txBody>
      </p:sp>
      <p:sp>
        <p:nvSpPr>
          <p:cNvPr id="19" name="文本框 18"/>
          <p:cNvSpPr txBox="1"/>
          <p:nvPr>
            <p:custDataLst>
              <p:tags r:id="rId7"/>
            </p:custDataLst>
          </p:nvPr>
        </p:nvSpPr>
        <p:spPr>
          <a:xfrm>
            <a:off x="5157396" y="4738692"/>
            <a:ext cx="3565949" cy="740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0">
            <a:normAutofit/>
          </a:bodyPr>
          <a:lstStyle>
            <a:defPPr>
              <a:defRPr lang="zh-CN"/>
            </a:defPPr>
            <a:lvl1pPr marR="0" lvl="0" indent="0" defTabSz="0" fontAlgn="base">
              <a:lnSpc>
                <a:spcPct val="100000"/>
              </a:lnSpc>
              <a:spcBef>
                <a:spcPct val="0"/>
              </a:spcBef>
              <a:spcAft>
                <a:spcPct val="0"/>
              </a:spcAft>
              <a:buClrTx/>
              <a:buSzTx/>
              <a:buFontTx/>
              <a:buNone/>
              <a:defRPr kumimoji="0" sz="2400" b="0" i="0" u="none" strike="noStrike" kern="0" cap="none" spc="0" normalizeH="0" baseline="0">
                <a:ln>
                  <a:noFill/>
                </a:ln>
                <a:solidFill>
                  <a:srgbClr val="DAB866"/>
                </a:solidFill>
                <a:effectLst/>
                <a:uLnTx/>
                <a:uFillTx/>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defRPr>
                <a:latin typeface="Calibri" panose="020F0502020204030204" charset="0"/>
                <a:ea typeface="微软雅黑" panose="020B0503020204020204" charset="-122"/>
              </a:defRPr>
            </a:lvl6pPr>
            <a:lvl7pPr marL="2971800" indent="-228600" fontAlgn="base">
              <a:spcBef>
                <a:spcPct val="0"/>
              </a:spcBef>
              <a:spcAft>
                <a:spcPct val="0"/>
              </a:spcAft>
              <a:defRPr>
                <a:latin typeface="Calibri" panose="020F0502020204030204" charset="0"/>
                <a:ea typeface="微软雅黑" panose="020B0503020204020204" charset="-122"/>
              </a:defRPr>
            </a:lvl7pPr>
            <a:lvl8pPr marL="3429000" indent="-228600" fontAlgn="base">
              <a:spcBef>
                <a:spcPct val="0"/>
              </a:spcBef>
              <a:spcAft>
                <a:spcPct val="0"/>
              </a:spcAft>
              <a:defRPr>
                <a:latin typeface="Calibri" panose="020F0502020204030204" charset="0"/>
                <a:ea typeface="微软雅黑" panose="020B0503020204020204" charset="-122"/>
              </a:defRPr>
            </a:lvl8pPr>
            <a:lvl9pPr marL="3886200" indent="-228600" fontAlgn="base">
              <a:spcBef>
                <a:spcPct val="0"/>
              </a:spcBef>
              <a:spcAft>
                <a:spcPct val="0"/>
              </a:spcAft>
              <a:defRPr>
                <a:latin typeface="Calibri" panose="020F0502020204030204" charset="0"/>
                <a:ea typeface="微软雅黑" panose="020B0503020204020204" charset="-122"/>
              </a:defRPr>
            </a:lvl9pPr>
          </a:lstStyle>
          <a:p>
            <a:r>
              <a:rPr lang="zh-CN" altLang="en-US" sz="3200" dirty="0">
                <a:solidFill>
                  <a:schemeClr val="bg1"/>
                </a:solidFill>
                <a:ea typeface="+mn-ea"/>
              </a:rPr>
              <a:t>测试数据导出</a:t>
            </a:r>
            <a:endParaRPr lang="zh-CN" altLang="en-US" sz="3200" dirty="0">
              <a:solidFill>
                <a:schemeClr val="bg1"/>
              </a:solidFill>
              <a:ea typeface="+mn-ea"/>
            </a:endParaRPr>
          </a:p>
        </p:txBody>
      </p:sp>
    </p:spTree>
    <p:custDataLst>
      <p:tags r:id="rId8"/>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2324100" y="2886710"/>
            <a:ext cx="7531100" cy="1285875"/>
          </a:xfrm>
        </p:spPr>
        <p:txBody>
          <a:bodyPr/>
          <a:lstStyle/>
          <a:p>
            <a:r>
              <a:rPr lang="zh-CN" altLang="en-US" smtClean="0"/>
              <a:t>数据挖掘</a:t>
            </a:r>
            <a:endParaRPr lang="zh-CN" altLang="en-US" smtClean="0"/>
          </a:p>
        </p:txBody>
      </p:sp>
      <p:sp>
        <p:nvSpPr>
          <p:cNvPr id="3" name="文本占位符 2"/>
          <p:cNvSpPr>
            <a:spLocks noGrp="1"/>
          </p:cNvSpPr>
          <p:nvPr>
            <p:ph type="body" idx="1"/>
            <p:custDataLst>
              <p:tags r:id="rId2"/>
            </p:custDataLst>
          </p:nvPr>
        </p:nvSpPr>
        <p:spPr>
          <a:xfrm>
            <a:off x="2324100" y="4654233"/>
            <a:ext cx="7531100" cy="820737"/>
          </a:xfrm>
        </p:spPr>
        <p:txBody>
          <a:bodyPr/>
          <a:lstStyle/>
          <a:p>
            <a:r>
              <a:rPr lang="en-US" altLang="zh-CN" dirty="0"/>
              <a:t>Data mining</a:t>
            </a:r>
            <a:endParaRPr lang="en-US" altLang="zh-CN" dirty="0"/>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1400" advTm="0">
        <p14:ripple/>
      </p:transition>
    </mc:Choice>
    <mc:Fallback>
      <p:transition spd="slow" advTm="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1.1 </a:t>
            </a:r>
            <a:r>
              <a:rPr lang="zh-CN" altLang="en-US"/>
              <a:t>测试数据导入</a:t>
            </a:r>
            <a:endParaRPr lang="zh-CN" altLang="en-US"/>
          </a:p>
        </p:txBody>
      </p:sp>
      <p:sp>
        <p:nvSpPr>
          <p:cNvPr id="3" name="内容占位符 2"/>
          <p:cNvSpPr>
            <a:spLocks noGrp="1"/>
          </p:cNvSpPr>
          <p:nvPr>
            <p:ph idx="1"/>
          </p:nvPr>
        </p:nvSpPr>
        <p:spPr/>
        <p:txBody>
          <a:bodyPr/>
          <a:p>
            <a:r>
              <a:rPr lang="zh-CN" altLang="en-US"/>
              <a:t>test = pd.read_csv("</a:t>
            </a:r>
            <a:r>
              <a:rPr lang="en-US" altLang="zh-CN"/>
              <a:t>.</a:t>
            </a:r>
            <a:r>
              <a:rPr lang="zh-CN" altLang="en-US"/>
              <a:t>/test.csv")</a:t>
            </a:r>
            <a:endParaRPr lang="zh-CN" altLang="en-US"/>
          </a:p>
          <a:p>
            <a:r>
              <a:rPr lang="zh-CN" altLang="en-US"/>
              <a:t>test.head(10)</a:t>
            </a:r>
            <a:endParaRPr lang="zh-CN" altLang="en-US"/>
          </a:p>
          <a:p>
            <a:r>
              <a:rPr lang="zh-CN" altLang="en-US"/>
              <a:t>total = test.isnull().sum().sort_values(ascending=False)</a:t>
            </a:r>
            <a:endParaRPr lang="zh-CN" altLang="en-US"/>
          </a:p>
          <a:p>
            <a:r>
              <a:rPr lang="zh-CN" altLang="en-US"/>
              <a:t>print(total)</a:t>
            </a:r>
            <a:endParaRPr lang="zh-CN" altLang="en-US"/>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0"/>
            <a:ext cx="10515600" cy="1325563"/>
          </a:xfrm>
        </p:spPr>
        <p:txBody>
          <a:bodyPr>
            <a:normAutofit/>
          </a:bodyPr>
          <a:p>
            <a:r>
              <a:rPr lang="en-US" altLang="zh-CN"/>
              <a:t>2.1 </a:t>
            </a:r>
            <a:r>
              <a:rPr lang="zh-CN" altLang="en-US"/>
              <a:t>测试数据预处理</a:t>
            </a:r>
            <a:r>
              <a:rPr lang="zh-CN" altLang="en-US">
                <a:sym typeface="+mn-ea"/>
              </a:rPr>
              <a:t>（参照数据预处理）</a:t>
            </a:r>
            <a:endParaRPr lang="zh-CN" altLang="en-US"/>
          </a:p>
        </p:txBody>
      </p:sp>
      <p:sp>
        <p:nvSpPr>
          <p:cNvPr id="3" name="内容占位符 2"/>
          <p:cNvSpPr>
            <a:spLocks noGrp="1"/>
          </p:cNvSpPr>
          <p:nvPr>
            <p:ph idx="1"/>
          </p:nvPr>
        </p:nvSpPr>
        <p:spPr>
          <a:xfrm>
            <a:off x="838200" y="1250950"/>
            <a:ext cx="10515600" cy="5503545"/>
          </a:xfrm>
        </p:spPr>
        <p:txBody>
          <a:bodyPr>
            <a:noAutofit/>
          </a:bodyPr>
          <a:p>
            <a:r>
              <a:rPr lang="zh-CN" altLang="en-US" sz="1400"/>
              <a:t>t</a:t>
            </a:r>
            <a:r>
              <a:rPr lang="zh-CN" altLang="en-US" sz="1600"/>
              <a:t>est.loc[test1['gender'] == 'F', 'gender'] = 0 # 令gender等于F那行的gender值为0</a:t>
            </a:r>
            <a:endParaRPr lang="zh-CN" altLang="en-US" sz="1600"/>
          </a:p>
          <a:p>
            <a:r>
              <a:rPr lang="zh-CN" altLang="en-US" sz="1600"/>
              <a:t>test.loc[test1['gender'] == 'M', 'gender'] = 1 # 令gender等于M那行的gender值为1</a:t>
            </a:r>
            <a:endParaRPr lang="zh-CN" altLang="en-US" sz="1600"/>
          </a:p>
          <a:p>
            <a:r>
              <a:rPr lang="zh-CN" altLang="en-US" sz="1600"/>
              <a:t>​</a:t>
            </a:r>
            <a:endParaRPr lang="zh-CN" altLang="en-US" sz="1600"/>
          </a:p>
          <a:p>
            <a:r>
              <a:rPr lang="zh-CN" altLang="en-US" sz="1600"/>
              <a:t>test.loc[test1['is_handicapped'] == 'N', 'is_handicapped'] = 0  </a:t>
            </a:r>
            <a:endParaRPr lang="zh-CN" altLang="en-US" sz="1600"/>
          </a:p>
          <a:p>
            <a:r>
              <a:rPr lang="zh-CN" altLang="en-US" sz="1600"/>
              <a:t>test.loc[test1['is_handicapped'] == 'Y', 'is_handicapped'] = 1 </a:t>
            </a:r>
            <a:endParaRPr lang="zh-CN" altLang="en-US" sz="1600"/>
          </a:p>
          <a:p>
            <a:r>
              <a:rPr lang="zh-CN" altLang="en-US" sz="1600"/>
              <a:t>​</a:t>
            </a:r>
            <a:endParaRPr lang="zh-CN" altLang="en-US" sz="1600"/>
          </a:p>
          <a:p>
            <a:r>
              <a:rPr lang="zh-CN" altLang="en-US" sz="1600"/>
              <a:t>test.loc[test1['education'] == 'No Qualification', 'education'] = 0# 将education转换成值</a:t>
            </a:r>
            <a:endParaRPr lang="zh-CN" altLang="en-US" sz="1600"/>
          </a:p>
          <a:p>
            <a:r>
              <a:rPr lang="zh-CN" altLang="en-US" sz="1600"/>
              <a:t>test.loc[test1['education'] == 'High School Diploma', 'education'] = 2  </a:t>
            </a:r>
            <a:endParaRPr lang="zh-CN" altLang="en-US" sz="1600"/>
          </a:p>
          <a:p>
            <a:r>
              <a:rPr lang="zh-CN" altLang="en-US" sz="1600"/>
              <a:t>test.loc[test1['education'] == 'Matriculation', 'education'] = 4 </a:t>
            </a:r>
            <a:endParaRPr lang="zh-CN" altLang="en-US" sz="1600"/>
          </a:p>
          <a:p>
            <a:r>
              <a:rPr lang="zh-CN" altLang="en-US" sz="1600"/>
              <a:t>test.loc[test1['education'] == 'Bachelors', 'education'] = 6 </a:t>
            </a:r>
            <a:endParaRPr lang="zh-CN" altLang="en-US" sz="1600"/>
          </a:p>
          <a:p>
            <a:r>
              <a:rPr lang="zh-CN" altLang="en-US" sz="1600"/>
              <a:t>test.loc[test1['education'] == 'Masters', 'education'] = 8</a:t>
            </a:r>
            <a:endParaRPr lang="zh-CN" altLang="en-US" sz="1600"/>
          </a:p>
          <a:p>
            <a:r>
              <a:rPr lang="zh-CN" altLang="en-US" sz="1600"/>
              <a:t>​</a:t>
            </a:r>
            <a:endParaRPr lang="zh-CN" altLang="en-US" sz="1600"/>
          </a:p>
          <a:p>
            <a:r>
              <a:rPr lang="zh-CN" altLang="en-US" sz="1600"/>
              <a:t>test.loc[test1['difficulty_level'] == 'easy', 'difficulty_level'] = 0 #将level转换成值</a:t>
            </a:r>
            <a:endParaRPr lang="zh-CN" altLang="en-US" sz="1600"/>
          </a:p>
          <a:p>
            <a:r>
              <a:rPr lang="zh-CN" altLang="en-US" sz="1600"/>
              <a:t>test.loc[test1['difficulty_level'] == 'intermediate', 'difficulty_level'] = 2</a:t>
            </a:r>
            <a:endParaRPr lang="zh-CN" altLang="en-US" sz="1600"/>
          </a:p>
          <a:p>
            <a:r>
              <a:rPr lang="zh-CN" altLang="en-US" sz="1600"/>
              <a:t>test.loc[test1['difficulty_level'] == 'hard', 'difficulty_level'] = 4</a:t>
            </a:r>
            <a:endParaRPr lang="zh-CN" altLang="en-US" sz="1600"/>
          </a:p>
          <a:p>
            <a:r>
              <a:rPr lang="zh-CN" altLang="en-US" sz="1600"/>
              <a:t>test.loc[test1['difficulty_level'] == 'vary hard', 'difficulty_level'] = 6</a:t>
            </a:r>
            <a:endParaRPr lang="zh-CN" altLang="en-US" sz="1600"/>
          </a:p>
          <a:p>
            <a:pPr marL="0" indent="0">
              <a:buNone/>
            </a:pPr>
            <a:endParaRPr lang="zh-CN" altLang="en-US" sz="1600"/>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0"/>
            <a:ext cx="10515600" cy="1325563"/>
          </a:xfrm>
        </p:spPr>
        <p:txBody>
          <a:bodyPr>
            <a:normAutofit/>
          </a:bodyPr>
          <a:p>
            <a:r>
              <a:rPr lang="en-US" altLang="zh-CN">
                <a:sym typeface="+mn-ea"/>
              </a:rPr>
              <a:t>2.1 </a:t>
            </a:r>
            <a:r>
              <a:rPr lang="zh-CN" altLang="en-US">
                <a:sym typeface="+mn-ea"/>
              </a:rPr>
              <a:t>测试数据预处理</a:t>
            </a:r>
            <a:r>
              <a:rPr lang="zh-CN" altLang="en-US">
                <a:sym typeface="+mn-ea"/>
              </a:rPr>
              <a:t>（参照数据预处理）</a:t>
            </a:r>
            <a:endParaRPr lang="zh-CN" altLang="en-US"/>
          </a:p>
        </p:txBody>
      </p:sp>
      <p:sp>
        <p:nvSpPr>
          <p:cNvPr id="3" name="内容占位符 2"/>
          <p:cNvSpPr>
            <a:spLocks noGrp="1"/>
          </p:cNvSpPr>
          <p:nvPr>
            <p:ph idx="1"/>
          </p:nvPr>
        </p:nvSpPr>
        <p:spPr>
          <a:xfrm>
            <a:off x="838200" y="1325880"/>
            <a:ext cx="10515600" cy="5378450"/>
          </a:xfrm>
        </p:spPr>
        <p:txBody>
          <a:bodyPr>
            <a:normAutofit fontScale="90000"/>
          </a:bodyPr>
          <a:p>
            <a:r>
              <a:rPr lang="zh-CN" altLang="en-US">
                <a:sym typeface="+mn-ea"/>
              </a:rPr>
              <a:t>test.loc[test1['test_type'] == 'offline', 'test_type'] = 0  </a:t>
            </a:r>
            <a:endParaRPr lang="zh-CN" altLang="en-US"/>
          </a:p>
          <a:p>
            <a:r>
              <a:rPr lang="zh-CN" altLang="en-US">
                <a:sym typeface="+mn-ea"/>
              </a:rPr>
              <a:t>test.loc[test1['test_type'] == 'online', 'test_type'] = 1 </a:t>
            </a:r>
            <a:endParaRPr lang="zh-CN" altLang="en-US"/>
          </a:p>
          <a:p>
            <a:endParaRPr lang="zh-CN" altLang="en-US"/>
          </a:p>
          <a:p>
            <a:r>
              <a:rPr lang="zh-CN" altLang="en-US"/>
              <a:t>test['age'] = test['age'].fillna(test['age'].mean())</a:t>
            </a:r>
            <a:endParaRPr lang="zh-CN" altLang="en-US"/>
          </a:p>
          <a:p>
            <a:r>
              <a:rPr lang="zh-CN" altLang="en-US"/>
              <a:t>test['trainee_engagement_rating'] = test['trainee_engagement_rating'].fillna(test['trainee_engagement_rating'].mean())</a:t>
            </a:r>
            <a:endParaRPr lang="zh-CN" altLang="en-US"/>
          </a:p>
          <a:p>
            <a:endParaRPr lang="zh-CN" altLang="en-US"/>
          </a:p>
          <a:p>
            <a:r>
              <a:rPr lang="zh-CN" altLang="en-US"/>
              <a:t>test_target=alg.predict(test1[predictors])</a:t>
            </a:r>
            <a:endParaRPr lang="zh-CN" altLang="en-US"/>
          </a:p>
          <a:p>
            <a:r>
              <a:rPr lang="zh-CN" altLang="en-US"/>
              <a:t>print(test_target)</a:t>
            </a:r>
            <a:endParaRPr lang="zh-CN" altLang="en-US"/>
          </a:p>
          <a:p>
            <a:r>
              <a:rPr lang="zh-CN" altLang="en-US"/>
              <a:t>test_target[test_target&gt;0.5]=1</a:t>
            </a:r>
            <a:endParaRPr lang="zh-CN" altLang="en-US"/>
          </a:p>
          <a:p>
            <a:r>
              <a:rPr lang="zh-CN" altLang="en-US"/>
              <a:t>test_target[test_target&lt;=0.5]=0</a:t>
            </a:r>
            <a:endParaRPr lang="zh-CN" altLang="en-US"/>
          </a:p>
          <a:p>
            <a:r>
              <a:rPr lang="zh-CN" altLang="en-US"/>
              <a:t>print(test_target)</a:t>
            </a:r>
            <a:endParaRPr lang="zh-CN" altLang="en-US"/>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1017905"/>
            <a:ext cx="10515600" cy="1325563"/>
          </a:xfrm>
        </p:spPr>
        <p:txBody>
          <a:bodyPr>
            <a:noAutofit/>
          </a:bodyPr>
          <a:p>
            <a:r>
              <a:rPr lang="zh-CN" altLang="en-US" sz="6600">
                <a:sym typeface="+mn-ea"/>
              </a:rPr>
              <a:t>总结</a:t>
            </a:r>
            <a:br>
              <a:rPr lang="zh-CN" altLang="en-US" sz="6600"/>
            </a:br>
            <a:endParaRPr lang="zh-CN" altLang="en-US" sz="6600"/>
          </a:p>
        </p:txBody>
      </p:sp>
      <p:sp>
        <p:nvSpPr>
          <p:cNvPr id="3" name="内容占位符 2"/>
          <p:cNvSpPr>
            <a:spLocks noGrp="1"/>
          </p:cNvSpPr>
          <p:nvPr>
            <p:ph idx="1"/>
          </p:nvPr>
        </p:nvSpPr>
        <p:spPr/>
        <p:txBody>
          <a:bodyPr/>
          <a:p>
            <a:pPr marL="0" indent="0">
              <a:buNone/>
            </a:pPr>
            <a:endParaRPr lang="zh-CN" altLang="en-US"/>
          </a:p>
          <a:p>
            <a:r>
              <a:rPr lang="zh-CN" altLang="en-US" sz="3600"/>
              <a:t>数据挖掘其实就是将获取的数据集</a:t>
            </a:r>
            <a:r>
              <a:rPr lang="zh-CN" altLang="en-US" sz="3600">
                <a:sym typeface="+mn-ea"/>
              </a:rPr>
              <a:t>通过</a:t>
            </a:r>
            <a:r>
              <a:rPr lang="zh-CN" altLang="en-US" sz="3600"/>
              <a:t>处理后</a:t>
            </a:r>
            <a:r>
              <a:rPr lang="zh-CN" altLang="en-US" sz="3600">
                <a:sym typeface="+mn-ea"/>
              </a:rPr>
              <a:t>利用其</a:t>
            </a:r>
            <a:r>
              <a:rPr lang="zh-CN" altLang="en-US" sz="3600"/>
              <a:t>训练出一个能够近似预测结果的模型，其中包括数据预处理，构造特征工程，训练模型，预测结果几个步骤，而模型的准确度则表现在对数据的预处理方法以及对回归方法的选择。</a:t>
            </a:r>
            <a:endParaRPr lang="zh-CN" altLang="en-US" sz="3600"/>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288290"/>
            <a:ext cx="10515600" cy="1325563"/>
          </a:xfrm>
        </p:spPr>
        <p:txBody>
          <a:bodyPr/>
          <a:p>
            <a:r>
              <a:rPr lang="en-US" altLang="zh-CN"/>
              <a:t>3.1 测试数据导出</a:t>
            </a:r>
            <a:endParaRPr lang="en-US" altLang="zh-CN"/>
          </a:p>
        </p:txBody>
      </p:sp>
      <p:sp>
        <p:nvSpPr>
          <p:cNvPr id="3" name="内容占位符 2"/>
          <p:cNvSpPr>
            <a:spLocks noGrp="1"/>
          </p:cNvSpPr>
          <p:nvPr>
            <p:ph idx="1"/>
          </p:nvPr>
        </p:nvSpPr>
        <p:spPr>
          <a:xfrm>
            <a:off x="838200" y="1764030"/>
            <a:ext cx="10515600" cy="5094605"/>
          </a:xfrm>
        </p:spPr>
        <p:txBody>
          <a:bodyPr/>
          <a:p>
            <a:r>
              <a:t>out=pd.read_csv("</a:t>
            </a:r>
            <a:r>
              <a:rPr lang="en-US"/>
              <a:t>.</a:t>
            </a:r>
            <a:r>
              <a:t>/submission2.csv")#预览submission2</a:t>
            </a:r>
          </a:p>
          <a:p>
            <a:r>
              <a:t>print (sub)</a:t>
            </a:r>
          </a:p>
          <a:p>
            <a:r>
              <a:t>out['is_pass']=test1_target#将is_pass数据赋值给submission2</a:t>
            </a:r>
          </a:p>
          <a:p>
            <a:r>
              <a:t>sub.rename_axis(index='')</a:t>
            </a:r>
          </a:p>
          <a:p>
            <a:r>
              <a:t>print(out)</a:t>
            </a:r>
          </a:p>
          <a:p>
            <a:r>
              <a:t>out.to_csv("d:/QG/submission3.csv",index=None)#输出为文件submission3.csv</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4606925" y="758190"/>
            <a:ext cx="2826385" cy="923290"/>
          </a:xfrm>
          <a:prstGeom prst="rect">
            <a:avLst/>
          </a:prstGeom>
          <a:noFill/>
        </p:spPr>
        <p:txBody>
          <a:bodyPr wrap="square" rtlCol="0" anchor="ctr" anchorCtr="0">
            <a:noAutofit/>
          </a:bodyPr>
          <a:lstStyle/>
          <a:p>
            <a:pPr algn="dist"/>
            <a:r>
              <a:rPr lang="zh-CN" altLang="en-US" sz="4400" smtClean="0">
                <a:solidFill>
                  <a:schemeClr val="bg1"/>
                </a:solidFill>
                <a:latin typeface="+mj-lt"/>
                <a:ea typeface="+mj-ea"/>
                <a:cs typeface="+mj-cs"/>
              </a:rPr>
              <a:t>前期准备</a:t>
            </a:r>
            <a:endParaRPr lang="zh-CN" altLang="en-US" sz="4400" smtClean="0">
              <a:solidFill>
                <a:schemeClr val="bg1"/>
              </a:solidFill>
              <a:latin typeface="+mj-lt"/>
              <a:ea typeface="+mj-ea"/>
              <a:cs typeface="+mj-cs"/>
            </a:endParaRPr>
          </a:p>
        </p:txBody>
      </p:sp>
      <p:sp>
        <p:nvSpPr>
          <p:cNvPr id="7" name="平行四边形 6"/>
          <p:cNvSpPr/>
          <p:nvPr>
            <p:custDataLst>
              <p:tags r:id="rId2"/>
            </p:custDataLst>
          </p:nvPr>
        </p:nvSpPr>
        <p:spPr>
          <a:xfrm>
            <a:off x="1650217" y="2831340"/>
            <a:ext cx="984505" cy="740229"/>
          </a:xfrm>
          <a:prstGeom prst="parallelogram">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rPr>
              <a:t>01</a:t>
            </a:r>
            <a:endParaRPr lang="zh-CN" altLang="en-US" sz="3200" dirty="0">
              <a:solidFill>
                <a:schemeClr val="bg1"/>
              </a:solidFill>
            </a:endParaRPr>
          </a:p>
        </p:txBody>
      </p:sp>
      <p:sp>
        <p:nvSpPr>
          <p:cNvPr id="9" name="平行四边形 8"/>
          <p:cNvSpPr/>
          <p:nvPr>
            <p:custDataLst>
              <p:tags r:id="rId3"/>
            </p:custDataLst>
          </p:nvPr>
        </p:nvSpPr>
        <p:spPr>
          <a:xfrm>
            <a:off x="6448527" y="2831340"/>
            <a:ext cx="984505" cy="740229"/>
          </a:xfrm>
          <a:prstGeom prst="parallelogram">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rPr>
              <a:t>02</a:t>
            </a:r>
            <a:endParaRPr lang="zh-CN" altLang="en-US" sz="3200" dirty="0">
              <a:solidFill>
                <a:schemeClr val="bg1"/>
              </a:solidFill>
            </a:endParaRPr>
          </a:p>
        </p:txBody>
      </p:sp>
      <p:sp>
        <p:nvSpPr>
          <p:cNvPr id="2" name="文本框 1"/>
          <p:cNvSpPr txBox="1"/>
          <p:nvPr>
            <p:custDataLst>
              <p:tags r:id="rId4"/>
            </p:custDataLst>
          </p:nvPr>
        </p:nvSpPr>
        <p:spPr>
          <a:xfrm>
            <a:off x="2634723" y="2822450"/>
            <a:ext cx="3565949" cy="740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0">
            <a:normAutofit/>
          </a:bodyPr>
          <a:lstStyle>
            <a:defPPr>
              <a:defRPr lang="zh-CN"/>
            </a:defPPr>
            <a:lvl1pPr marR="0" lvl="0" indent="0" defTabSz="0" fontAlgn="base">
              <a:lnSpc>
                <a:spcPct val="100000"/>
              </a:lnSpc>
              <a:spcBef>
                <a:spcPct val="0"/>
              </a:spcBef>
              <a:spcAft>
                <a:spcPct val="0"/>
              </a:spcAft>
              <a:buClrTx/>
              <a:buSzTx/>
              <a:buFontTx/>
              <a:buNone/>
              <a:defRPr kumimoji="0" sz="2400" b="0" i="0" u="none" strike="noStrike" kern="0" cap="none" spc="0" normalizeH="0" baseline="0">
                <a:ln>
                  <a:noFill/>
                </a:ln>
                <a:solidFill>
                  <a:srgbClr val="DAB866"/>
                </a:solidFill>
                <a:effectLst/>
                <a:uLnTx/>
                <a:uFillTx/>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defRPr>
                <a:latin typeface="Calibri" panose="020F0502020204030204" charset="0"/>
                <a:ea typeface="微软雅黑" panose="020B0503020204020204" charset="-122"/>
              </a:defRPr>
            </a:lvl6pPr>
            <a:lvl7pPr marL="2971800" indent="-228600" fontAlgn="base">
              <a:spcBef>
                <a:spcPct val="0"/>
              </a:spcBef>
              <a:spcAft>
                <a:spcPct val="0"/>
              </a:spcAft>
              <a:defRPr>
                <a:latin typeface="Calibri" panose="020F0502020204030204" charset="0"/>
                <a:ea typeface="微软雅黑" panose="020B0503020204020204" charset="-122"/>
              </a:defRPr>
            </a:lvl7pPr>
            <a:lvl8pPr marL="3429000" indent="-228600" fontAlgn="base">
              <a:spcBef>
                <a:spcPct val="0"/>
              </a:spcBef>
              <a:spcAft>
                <a:spcPct val="0"/>
              </a:spcAft>
              <a:defRPr>
                <a:latin typeface="Calibri" panose="020F0502020204030204" charset="0"/>
                <a:ea typeface="微软雅黑" panose="020B0503020204020204" charset="-122"/>
              </a:defRPr>
            </a:lvl8pPr>
            <a:lvl9pPr marL="3886200" indent="-228600" fontAlgn="base">
              <a:spcBef>
                <a:spcPct val="0"/>
              </a:spcBef>
              <a:spcAft>
                <a:spcPct val="0"/>
              </a:spcAft>
              <a:defRPr>
                <a:latin typeface="Calibri" panose="020F0502020204030204" charset="0"/>
                <a:ea typeface="微软雅黑" panose="020B0503020204020204" charset="-122"/>
              </a:defRPr>
            </a:lvl9pPr>
          </a:lstStyle>
          <a:p>
            <a:r>
              <a:rPr lang="zh-CN" altLang="en-US" sz="2800">
                <a:solidFill>
                  <a:schemeClr val="bg1"/>
                </a:solidFill>
                <a:sym typeface="+mn-ea"/>
              </a:rPr>
              <a:t>调库及准备工作</a:t>
            </a:r>
            <a:endParaRPr lang="zh-CN" altLang="en-US" sz="2800">
              <a:solidFill>
                <a:schemeClr val="bg1"/>
              </a:solidFill>
              <a:sym typeface="+mn-ea"/>
            </a:endParaRPr>
          </a:p>
        </p:txBody>
      </p:sp>
      <p:sp>
        <p:nvSpPr>
          <p:cNvPr id="18" name="文本框 17"/>
          <p:cNvSpPr txBox="1"/>
          <p:nvPr>
            <p:custDataLst>
              <p:tags r:id="rId5"/>
            </p:custDataLst>
          </p:nvPr>
        </p:nvSpPr>
        <p:spPr>
          <a:xfrm>
            <a:off x="7433033" y="2831340"/>
            <a:ext cx="3565949" cy="740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0">
            <a:normAutofit/>
          </a:bodyPr>
          <a:lstStyle>
            <a:defPPr>
              <a:defRPr lang="zh-CN"/>
            </a:defPPr>
            <a:lvl1pPr marR="0" lvl="0" indent="0" defTabSz="0" fontAlgn="base">
              <a:lnSpc>
                <a:spcPct val="100000"/>
              </a:lnSpc>
              <a:spcBef>
                <a:spcPct val="0"/>
              </a:spcBef>
              <a:spcAft>
                <a:spcPct val="0"/>
              </a:spcAft>
              <a:buClrTx/>
              <a:buSzTx/>
              <a:buFontTx/>
              <a:buNone/>
              <a:defRPr kumimoji="0" sz="2400" b="0" i="0" u="none" strike="noStrike" kern="0" cap="none" spc="0" normalizeH="0" baseline="0">
                <a:ln>
                  <a:noFill/>
                </a:ln>
                <a:solidFill>
                  <a:srgbClr val="DAB866"/>
                </a:solidFill>
                <a:effectLst/>
                <a:uLnTx/>
                <a:uFillTx/>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defRPr>
                <a:latin typeface="Calibri" panose="020F0502020204030204" charset="0"/>
                <a:ea typeface="微软雅黑" panose="020B0503020204020204" charset="-122"/>
              </a:defRPr>
            </a:lvl6pPr>
            <a:lvl7pPr marL="2971800" indent="-228600" fontAlgn="base">
              <a:spcBef>
                <a:spcPct val="0"/>
              </a:spcBef>
              <a:spcAft>
                <a:spcPct val="0"/>
              </a:spcAft>
              <a:defRPr>
                <a:latin typeface="Calibri" panose="020F0502020204030204" charset="0"/>
                <a:ea typeface="微软雅黑" panose="020B0503020204020204" charset="-122"/>
              </a:defRPr>
            </a:lvl7pPr>
            <a:lvl8pPr marL="3429000" indent="-228600" fontAlgn="base">
              <a:spcBef>
                <a:spcPct val="0"/>
              </a:spcBef>
              <a:spcAft>
                <a:spcPct val="0"/>
              </a:spcAft>
              <a:defRPr>
                <a:latin typeface="Calibri" panose="020F0502020204030204" charset="0"/>
                <a:ea typeface="微软雅黑" panose="020B0503020204020204" charset="-122"/>
              </a:defRPr>
            </a:lvl8pPr>
            <a:lvl9pPr marL="3886200" indent="-228600" fontAlgn="base">
              <a:spcBef>
                <a:spcPct val="0"/>
              </a:spcBef>
              <a:spcAft>
                <a:spcPct val="0"/>
              </a:spcAft>
              <a:defRPr>
                <a:latin typeface="Calibri" panose="020F0502020204030204" charset="0"/>
                <a:ea typeface="微软雅黑" panose="020B0503020204020204" charset="-122"/>
              </a:defRPr>
            </a:lvl9pPr>
          </a:lstStyle>
          <a:p>
            <a:r>
              <a:rPr lang="zh-CN" altLang="en-US" sz="2800" dirty="0">
                <a:solidFill>
                  <a:schemeClr val="bg1"/>
                </a:solidFill>
                <a:ea typeface="+mn-ea"/>
              </a:rPr>
              <a:t>调用数据及查看数据</a:t>
            </a:r>
            <a:endParaRPr lang="zh-CN" altLang="en-US" sz="2800" dirty="0">
              <a:solidFill>
                <a:schemeClr val="bg1"/>
              </a:solidFill>
              <a:ea typeface="+mn-ea"/>
            </a:endParaRPr>
          </a:p>
        </p:txBody>
      </p:sp>
      <p:sp>
        <p:nvSpPr>
          <p:cNvPr id="11" name="平行四边形 10"/>
          <p:cNvSpPr/>
          <p:nvPr>
            <p:custDataLst>
              <p:tags r:id="rId6"/>
            </p:custDataLst>
          </p:nvPr>
        </p:nvSpPr>
        <p:spPr>
          <a:xfrm>
            <a:off x="1425246" y="4721548"/>
            <a:ext cx="984505" cy="740229"/>
          </a:xfrm>
          <a:prstGeom prst="parallelogram">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rPr>
              <a:t>03</a:t>
            </a:r>
            <a:endParaRPr lang="zh-CN" altLang="en-US" sz="3200" dirty="0">
              <a:solidFill>
                <a:schemeClr val="bg1"/>
              </a:solidFill>
            </a:endParaRPr>
          </a:p>
        </p:txBody>
      </p:sp>
      <p:sp>
        <p:nvSpPr>
          <p:cNvPr id="13" name="平行四边形 12"/>
          <p:cNvSpPr/>
          <p:nvPr>
            <p:custDataLst>
              <p:tags r:id="rId7"/>
            </p:custDataLst>
          </p:nvPr>
        </p:nvSpPr>
        <p:spPr>
          <a:xfrm>
            <a:off x="6223556" y="4721548"/>
            <a:ext cx="984505" cy="740229"/>
          </a:xfrm>
          <a:prstGeom prst="parallelogram">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rPr>
              <a:t>04</a:t>
            </a:r>
            <a:endParaRPr lang="zh-CN" altLang="en-US" sz="3200" dirty="0">
              <a:solidFill>
                <a:schemeClr val="bg1"/>
              </a:solidFill>
            </a:endParaRPr>
          </a:p>
        </p:txBody>
      </p:sp>
      <p:sp>
        <p:nvSpPr>
          <p:cNvPr id="19" name="文本框 18"/>
          <p:cNvSpPr txBox="1"/>
          <p:nvPr>
            <p:custDataLst>
              <p:tags r:id="rId8"/>
            </p:custDataLst>
          </p:nvPr>
        </p:nvSpPr>
        <p:spPr>
          <a:xfrm>
            <a:off x="2409751" y="4721547"/>
            <a:ext cx="3565949" cy="740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0">
            <a:normAutofit/>
          </a:bodyPr>
          <a:lstStyle>
            <a:defPPr>
              <a:defRPr lang="zh-CN"/>
            </a:defPPr>
            <a:lvl1pPr marR="0" lvl="0" indent="0" defTabSz="0" fontAlgn="base">
              <a:lnSpc>
                <a:spcPct val="100000"/>
              </a:lnSpc>
              <a:spcBef>
                <a:spcPct val="0"/>
              </a:spcBef>
              <a:spcAft>
                <a:spcPct val="0"/>
              </a:spcAft>
              <a:buClrTx/>
              <a:buSzTx/>
              <a:buFontTx/>
              <a:buNone/>
              <a:defRPr kumimoji="0" sz="2400" b="0" i="0" u="none" strike="noStrike" kern="0" cap="none" spc="0" normalizeH="0" baseline="0">
                <a:ln>
                  <a:noFill/>
                </a:ln>
                <a:solidFill>
                  <a:srgbClr val="DAB866"/>
                </a:solidFill>
                <a:effectLst/>
                <a:uLnTx/>
                <a:uFillTx/>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defRPr>
                <a:latin typeface="Calibri" panose="020F0502020204030204" charset="0"/>
                <a:ea typeface="微软雅黑" panose="020B0503020204020204" charset="-122"/>
              </a:defRPr>
            </a:lvl6pPr>
            <a:lvl7pPr marL="2971800" indent="-228600" fontAlgn="base">
              <a:spcBef>
                <a:spcPct val="0"/>
              </a:spcBef>
              <a:spcAft>
                <a:spcPct val="0"/>
              </a:spcAft>
              <a:defRPr>
                <a:latin typeface="Calibri" panose="020F0502020204030204" charset="0"/>
                <a:ea typeface="微软雅黑" panose="020B0503020204020204" charset="-122"/>
              </a:defRPr>
            </a:lvl7pPr>
            <a:lvl8pPr marL="3429000" indent="-228600" fontAlgn="base">
              <a:spcBef>
                <a:spcPct val="0"/>
              </a:spcBef>
              <a:spcAft>
                <a:spcPct val="0"/>
              </a:spcAft>
              <a:defRPr>
                <a:latin typeface="Calibri" panose="020F0502020204030204" charset="0"/>
                <a:ea typeface="微软雅黑" panose="020B0503020204020204" charset="-122"/>
              </a:defRPr>
            </a:lvl8pPr>
            <a:lvl9pPr marL="3886200" indent="-228600" fontAlgn="base">
              <a:spcBef>
                <a:spcPct val="0"/>
              </a:spcBef>
              <a:spcAft>
                <a:spcPct val="0"/>
              </a:spcAft>
              <a:defRPr>
                <a:latin typeface="Calibri" panose="020F0502020204030204" charset="0"/>
                <a:ea typeface="微软雅黑" panose="020B0503020204020204" charset="-122"/>
              </a:defRPr>
            </a:lvl9pPr>
          </a:lstStyle>
          <a:p>
            <a:r>
              <a:rPr lang="zh-CN" altLang="en-US" sz="2800" dirty="0">
                <a:solidFill>
                  <a:schemeClr val="bg1"/>
                </a:solidFill>
                <a:ea typeface="+mn-ea"/>
              </a:rPr>
              <a:t>数据预处理</a:t>
            </a:r>
            <a:endParaRPr lang="zh-CN" altLang="en-US" sz="2800" dirty="0">
              <a:solidFill>
                <a:schemeClr val="bg1"/>
              </a:solidFill>
              <a:ea typeface="+mn-ea"/>
            </a:endParaRPr>
          </a:p>
        </p:txBody>
      </p:sp>
      <p:sp>
        <p:nvSpPr>
          <p:cNvPr id="20" name="文本框 19"/>
          <p:cNvSpPr txBox="1"/>
          <p:nvPr>
            <p:custDataLst>
              <p:tags r:id="rId9"/>
            </p:custDataLst>
          </p:nvPr>
        </p:nvSpPr>
        <p:spPr>
          <a:xfrm>
            <a:off x="7208061" y="4721547"/>
            <a:ext cx="3565949" cy="740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0">
            <a:normAutofit/>
          </a:bodyPr>
          <a:lstStyle>
            <a:defPPr>
              <a:defRPr lang="zh-CN"/>
            </a:defPPr>
            <a:lvl1pPr marR="0" lvl="0" indent="0" defTabSz="0" fontAlgn="base">
              <a:lnSpc>
                <a:spcPct val="100000"/>
              </a:lnSpc>
              <a:spcBef>
                <a:spcPct val="0"/>
              </a:spcBef>
              <a:spcAft>
                <a:spcPct val="0"/>
              </a:spcAft>
              <a:buClrTx/>
              <a:buSzTx/>
              <a:buFontTx/>
              <a:buNone/>
              <a:defRPr kumimoji="0" sz="2400" b="0" i="0" u="none" strike="noStrike" kern="0" cap="none" spc="0" normalizeH="0" baseline="0">
                <a:ln>
                  <a:noFill/>
                </a:ln>
                <a:solidFill>
                  <a:srgbClr val="DAB866"/>
                </a:solidFill>
                <a:effectLst/>
                <a:uLnTx/>
                <a:uFillTx/>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defRPr>
                <a:latin typeface="Calibri" panose="020F0502020204030204" charset="0"/>
                <a:ea typeface="微软雅黑" panose="020B0503020204020204" charset="-122"/>
              </a:defRPr>
            </a:lvl6pPr>
            <a:lvl7pPr marL="2971800" indent="-228600" fontAlgn="base">
              <a:spcBef>
                <a:spcPct val="0"/>
              </a:spcBef>
              <a:spcAft>
                <a:spcPct val="0"/>
              </a:spcAft>
              <a:defRPr>
                <a:latin typeface="Calibri" panose="020F0502020204030204" charset="0"/>
                <a:ea typeface="微软雅黑" panose="020B0503020204020204" charset="-122"/>
              </a:defRPr>
            </a:lvl7pPr>
            <a:lvl8pPr marL="3429000" indent="-228600" fontAlgn="base">
              <a:spcBef>
                <a:spcPct val="0"/>
              </a:spcBef>
              <a:spcAft>
                <a:spcPct val="0"/>
              </a:spcAft>
              <a:defRPr>
                <a:latin typeface="Calibri" panose="020F0502020204030204" charset="0"/>
                <a:ea typeface="微软雅黑" panose="020B0503020204020204" charset="-122"/>
              </a:defRPr>
            </a:lvl8pPr>
            <a:lvl9pPr marL="3886200" indent="-228600" fontAlgn="base">
              <a:spcBef>
                <a:spcPct val="0"/>
              </a:spcBef>
              <a:spcAft>
                <a:spcPct val="0"/>
              </a:spcAft>
              <a:defRPr>
                <a:latin typeface="Calibri" panose="020F0502020204030204" charset="0"/>
                <a:ea typeface="微软雅黑" panose="020B0503020204020204" charset="-122"/>
              </a:defRPr>
            </a:lvl9pPr>
          </a:lstStyle>
          <a:p>
            <a:r>
              <a:rPr lang="en-US" altLang="zh-CN" sz="2800">
                <a:solidFill>
                  <a:schemeClr val="bg1"/>
                </a:solidFill>
                <a:sym typeface="+mn-ea"/>
              </a:rPr>
              <a:t>处理后</a:t>
            </a:r>
            <a:r>
              <a:rPr lang="zh-CN" altLang="en-US" sz="2800">
                <a:solidFill>
                  <a:schemeClr val="bg1"/>
                </a:solidFill>
                <a:sym typeface="+mn-ea"/>
              </a:rPr>
              <a:t>检</a:t>
            </a:r>
            <a:r>
              <a:rPr lang="en-US" altLang="zh-CN" sz="2800">
                <a:solidFill>
                  <a:schemeClr val="bg1"/>
                </a:solidFill>
                <a:sym typeface="+mn-ea"/>
              </a:rPr>
              <a:t>查数据</a:t>
            </a:r>
            <a:endParaRPr lang="en-US" altLang="zh-CN" sz="2800" dirty="0">
              <a:solidFill>
                <a:schemeClr val="bg1"/>
              </a:solidFill>
              <a:ea typeface="+mn-ea"/>
              <a:sym typeface="+mn-ea"/>
            </a:endParaRPr>
          </a:p>
        </p:txBody>
      </p:sp>
    </p:spTree>
    <p:custDataLst>
      <p:tags r:id="rId10"/>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278765" y="415290"/>
            <a:ext cx="5604510" cy="1600200"/>
          </a:xfrm>
        </p:spPr>
        <p:txBody>
          <a:bodyPr>
            <a:normAutofit/>
          </a:bodyPr>
          <a:lstStyle/>
          <a:p>
            <a:r>
              <a:rPr lang="en-US" altLang="zh-CN">
                <a:sym typeface="+mn-ea"/>
              </a:rPr>
              <a:t>1.1 </a:t>
            </a:r>
            <a:r>
              <a:rPr lang="zh-CN" altLang="en-US">
                <a:sym typeface="+mn-ea"/>
              </a:rPr>
              <a:t>调库及准备工作</a:t>
            </a:r>
            <a:br>
              <a:rPr lang="zh-CN" altLang="en-US"/>
            </a:br>
            <a:endParaRPr lang="en-US" altLang="zh-CN" dirty="0">
              <a:solidFill>
                <a:schemeClr val="tx1"/>
              </a:solidFill>
            </a:endParaRPr>
          </a:p>
        </p:txBody>
      </p:sp>
      <p:pic>
        <p:nvPicPr>
          <p:cNvPr id="4" name="图片占位符 3"/>
          <p:cNvPicPr>
            <a:picLocks noGrp="1" noChangeAspect="1"/>
          </p:cNvPicPr>
          <p:nvPr>
            <p:ph type="pic" idx="1"/>
            <p:custDataLst>
              <p:tags r:id="rId2"/>
            </p:custDataLst>
          </p:nvPr>
        </p:nvPicPr>
        <p:blipFill rotWithShape="1">
          <a:blip r:embed="rId3" cstate="print">
            <a:extLst>
              <a:ext uri="{28A0092B-C50C-407E-A947-70E740481C1C}">
                <a14:useLocalDpi xmlns:a14="http://schemas.microsoft.com/office/drawing/2010/main" val="0"/>
              </a:ext>
            </a:extLst>
          </a:blip>
          <a:srcRect l="87" r="87"/>
          <a:stretch>
            <a:fillRect/>
          </a:stretch>
        </p:blipFill>
        <p:spPr>
          <a:xfrm>
            <a:off x="6021565" y="727251"/>
            <a:ext cx="6170400" cy="5403600"/>
          </a:xfrm>
        </p:spPr>
      </p:pic>
      <p:sp>
        <p:nvSpPr>
          <p:cNvPr id="2" name="文本占位符 1"/>
          <p:cNvSpPr>
            <a:spLocks noGrp="1"/>
          </p:cNvSpPr>
          <p:nvPr>
            <p:ph type="body" sz="half" idx="2"/>
            <p:custDataLst>
              <p:tags r:id="rId4"/>
            </p:custDataLst>
          </p:nvPr>
        </p:nvSpPr>
        <p:spPr>
          <a:xfrm>
            <a:off x="278765" y="1275080"/>
            <a:ext cx="5604510" cy="5296535"/>
          </a:xfrm>
        </p:spPr>
        <p:txBody>
          <a:bodyPr>
            <a:noAutofit/>
          </a:bodyPr>
          <a:lstStyle/>
          <a:p>
            <a:r>
              <a:rPr lang="zh-CN" altLang="en-US" sz="1600">
                <a:sym typeface="+mn-ea"/>
              </a:rPr>
              <a:t>import pandas as pd</a:t>
            </a:r>
            <a:endParaRPr lang="zh-CN" altLang="en-US" sz="1600"/>
          </a:p>
          <a:p>
            <a:r>
              <a:rPr lang="zh-CN" altLang="en-US" sz="1600">
                <a:sym typeface="+mn-ea"/>
              </a:rPr>
              <a:t>import numpy as np</a:t>
            </a:r>
            <a:endParaRPr lang="zh-CN" altLang="en-US" sz="1600"/>
          </a:p>
          <a:p>
            <a:r>
              <a:rPr lang="zh-CN" altLang="en-US" sz="1600">
                <a:sym typeface="+mn-ea"/>
              </a:rPr>
              <a:t>import matplotlib.pyplot as plt</a:t>
            </a:r>
            <a:endParaRPr lang="zh-CN" altLang="en-US" sz="1600"/>
          </a:p>
          <a:p>
            <a:r>
              <a:rPr lang="zh-CN" altLang="en-US" sz="1600">
                <a:sym typeface="+mn-ea"/>
              </a:rPr>
              <a:t>import seaborn as sns</a:t>
            </a:r>
            <a:endParaRPr lang="zh-CN" altLang="en-US" sz="1600"/>
          </a:p>
          <a:p>
            <a:r>
              <a:rPr lang="zh-CN" altLang="en-US" sz="1600">
                <a:sym typeface="+mn-ea"/>
              </a:rPr>
              <a:t>​</a:t>
            </a:r>
            <a:endParaRPr lang="zh-CN" altLang="en-US" sz="1600"/>
          </a:p>
          <a:p>
            <a:r>
              <a:rPr lang="zh-CN" altLang="en-US" sz="1600">
                <a:sym typeface="+mn-ea"/>
              </a:rPr>
              <a:t>%matplotlib inline</a:t>
            </a:r>
            <a:endParaRPr lang="zh-CN" altLang="en-US" sz="1600"/>
          </a:p>
          <a:p>
            <a:r>
              <a:rPr lang="zh-CN" altLang="en-US" sz="1600">
                <a:sym typeface="+mn-ea"/>
              </a:rPr>
              <a:t>​</a:t>
            </a:r>
            <a:endParaRPr lang="zh-CN" altLang="en-US" sz="1600"/>
          </a:p>
          <a:p>
            <a:r>
              <a:rPr lang="zh-CN" altLang="en-US" sz="1600">
                <a:sym typeface="+mn-ea"/>
              </a:rPr>
              <a:t>from IPython.core.interactiveshell import InteractiveShell</a:t>
            </a:r>
            <a:endParaRPr lang="zh-CN" altLang="en-US" sz="1600"/>
          </a:p>
          <a:p>
            <a:r>
              <a:rPr lang="zh-CN" altLang="en-US" sz="1600">
                <a:sym typeface="+mn-ea"/>
              </a:rPr>
              <a:t>InteractiveShell.ast_node_interactivity = "all"  # 一个cell显示多输出</a:t>
            </a:r>
            <a:endParaRPr lang="zh-CN" altLang="en-US" sz="1600"/>
          </a:p>
          <a:p>
            <a:r>
              <a:rPr lang="zh-CN" altLang="en-US" sz="1600">
                <a:sym typeface="+mn-ea"/>
              </a:rPr>
              <a:t>​</a:t>
            </a:r>
            <a:endParaRPr lang="zh-CN" altLang="en-US" sz="1600"/>
          </a:p>
          <a:p>
            <a:r>
              <a:rPr lang="zh-CN" altLang="en-US" sz="1600">
                <a:sym typeface="+mn-ea"/>
              </a:rPr>
              <a:t>pd.set_option('display.max_rows', 100)  # 设置最大显示100行</a:t>
            </a:r>
            <a:endParaRPr lang="zh-CN" altLang="en-US" sz="1600"/>
          </a:p>
          <a:p>
            <a:r>
              <a:rPr lang="zh-CN" altLang="en-US" sz="1600">
                <a:sym typeface="+mn-ea"/>
              </a:rPr>
              <a:t>pd.set_option('display.max_columns', 100)  # 设置最大显示100列</a:t>
            </a:r>
            <a:endParaRPr lang="zh-CN" altLang="en-US" sz="1600"/>
          </a:p>
          <a:p>
            <a:endParaRPr lang="zh-CN" altLang="en-US" sz="1600" dirty="0"/>
          </a:p>
        </p:txBody>
      </p:sp>
    </p:spTree>
    <p:custDataLst>
      <p:tags r:id="rId5"/>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2.1 </a:t>
            </a:r>
            <a:r>
              <a:rPr lang="zh-CN" altLang="en-US"/>
              <a:t>调用数据及粗略查看数据</a:t>
            </a:r>
            <a:endParaRPr lang="zh-CN" altLang="en-US"/>
          </a:p>
        </p:txBody>
      </p:sp>
      <p:sp>
        <p:nvSpPr>
          <p:cNvPr id="3" name="内容占位符 2"/>
          <p:cNvSpPr>
            <a:spLocks noGrp="1"/>
          </p:cNvSpPr>
          <p:nvPr>
            <p:ph idx="1"/>
          </p:nvPr>
        </p:nvSpPr>
        <p:spPr/>
        <p:txBody>
          <a:bodyPr>
            <a:normAutofit/>
          </a:bodyPr>
          <a:p>
            <a:r>
              <a:rPr lang="zh-CN" altLang="en-US"/>
              <a:t>train_data = pd.read_csv("</a:t>
            </a:r>
            <a:r>
              <a:rPr lang="en-US" altLang="zh-CN"/>
              <a:t>.</a:t>
            </a:r>
            <a:r>
              <a:rPr lang="zh-CN" altLang="en-US"/>
              <a:t>/train.csv")</a:t>
            </a:r>
            <a:endParaRPr lang="zh-CN" altLang="en-US"/>
          </a:p>
          <a:p>
            <a:r>
              <a:rPr lang="zh-CN" altLang="en-US"/>
              <a:t>train_data.head(5)     #显示前5行数据</a:t>
            </a:r>
            <a:endParaRPr lang="zh-CN" altLang="en-US"/>
          </a:p>
          <a:p>
            <a:r>
              <a:rPr lang="zh-CN" altLang="en-US"/>
              <a:t>train_data.tail(5)     #显示后5行</a:t>
            </a:r>
            <a:endParaRPr lang="zh-CN" altLang="en-US"/>
          </a:p>
          <a:p>
            <a:r>
              <a:rPr lang="zh-CN" altLang="en-US"/>
              <a:t>train_data.columns    #查看列名</a:t>
            </a:r>
            <a:endParaRPr lang="zh-CN" altLang="en-US"/>
          </a:p>
          <a:p>
            <a:r>
              <a:rPr lang="zh-CN" altLang="en-US"/>
              <a:t>train_data.info()     #查看各字段的信息</a:t>
            </a:r>
            <a:endParaRPr lang="zh-CN" altLang="en-US"/>
          </a:p>
          <a:p>
            <a:r>
              <a:rPr lang="zh-CN" altLang="en-US"/>
              <a:t>train_data.shape      #查看数据集行列分布，几行几列</a:t>
            </a:r>
            <a:endParaRPr lang="zh-CN" altLang="en-US"/>
          </a:p>
          <a:p>
            <a:r>
              <a:rPr lang="zh-CN" altLang="en-US"/>
              <a:t>train_data.describe() #查看数据的大体情况</a:t>
            </a:r>
            <a:endParaRPr lang="zh-CN" altLang="en-US"/>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525145"/>
            <a:ext cx="10515600" cy="1850390"/>
          </a:xfrm>
        </p:spPr>
        <p:txBody>
          <a:bodyPr>
            <a:normAutofit/>
          </a:bodyPr>
          <a:p>
            <a:r>
              <a:rPr lang="en-US" altLang="zh-CN">
                <a:sym typeface="+mn-ea"/>
              </a:rPr>
              <a:t>2.2 </a:t>
            </a:r>
            <a:r>
              <a:rPr lang="zh-CN" altLang="en-US">
                <a:sym typeface="+mn-ea"/>
              </a:rPr>
              <a:t>查看数据缺失量及其占比</a:t>
            </a:r>
            <a:br>
              <a:rPr lang="zh-CN" altLang="en-US">
                <a:sym typeface="+mn-ea"/>
              </a:rPr>
            </a:br>
            <a:r>
              <a:rPr lang="en-US" altLang="zh-CN" sz="2800">
                <a:sym typeface="+mn-ea"/>
              </a:rPr>
              <a:t>ps:</a:t>
            </a:r>
            <a:r>
              <a:rPr lang="zh-CN" altLang="en-US" sz="2800">
                <a:sym typeface="+mn-ea"/>
              </a:rPr>
              <a:t>这步很关键，判断缺失值有哪些，从而选择如何处理</a:t>
            </a:r>
            <a:endParaRPr lang="zh-CN" altLang="en-US" sz="2800"/>
          </a:p>
        </p:txBody>
      </p:sp>
      <p:sp>
        <p:nvSpPr>
          <p:cNvPr id="3" name="内容占位符 2"/>
          <p:cNvSpPr>
            <a:spLocks noGrp="1"/>
          </p:cNvSpPr>
          <p:nvPr>
            <p:ph sz="half" idx="1"/>
          </p:nvPr>
        </p:nvSpPr>
        <p:spPr>
          <a:xfrm>
            <a:off x="838200" y="2564130"/>
            <a:ext cx="5181600" cy="3613150"/>
          </a:xfrm>
        </p:spPr>
        <p:txBody>
          <a:bodyPr/>
          <a:p>
            <a:r>
              <a:rPr lang="zh-CN" altLang="en-US">
                <a:sym typeface="+mn-ea"/>
              </a:rPr>
              <a:t>total = train_data.isnull().sum().sort_values(ascending=False)</a:t>
            </a:r>
            <a:endParaRPr lang="zh-CN" altLang="en-US"/>
          </a:p>
          <a:p>
            <a:r>
              <a:rPr lang="zh-CN" altLang="en-US">
                <a:sym typeface="+mn-ea"/>
              </a:rPr>
              <a:t>print(total)</a:t>
            </a:r>
            <a:endParaRPr lang="zh-CN" altLang="en-US"/>
          </a:p>
          <a:p>
            <a:endParaRPr lang="zh-CN" altLang="en-US"/>
          </a:p>
        </p:txBody>
      </p:sp>
      <p:sp>
        <p:nvSpPr>
          <p:cNvPr id="4" name="内容占位符 3"/>
          <p:cNvSpPr>
            <a:spLocks noGrp="1"/>
          </p:cNvSpPr>
          <p:nvPr>
            <p:ph sz="half" idx="2"/>
          </p:nvPr>
        </p:nvSpPr>
        <p:spPr>
          <a:xfrm>
            <a:off x="6172200" y="2564130"/>
            <a:ext cx="5181600" cy="3613150"/>
          </a:xfrm>
        </p:spPr>
        <p:txBody>
          <a:bodyPr/>
          <a:p>
            <a:r>
              <a:rPr lang="zh-CN" altLang="en-US"/>
              <a:t>percent =(train_data.isnull().sum()/train_data.isnull().count()).sort_values(ascending=False)</a:t>
            </a:r>
            <a:endParaRPr lang="zh-CN" altLang="en-US"/>
          </a:p>
          <a:p>
            <a:r>
              <a:rPr lang="zh-CN" altLang="en-US"/>
              <a:t>missing_data = pd.concat([total, percent], axis=1, keys=['Total', 'Percent'])</a:t>
            </a:r>
            <a:endParaRPr lang="zh-CN" altLang="en-US"/>
          </a:p>
          <a:p>
            <a:r>
              <a:rPr lang="zh-CN" altLang="en-US"/>
              <a:t>missing_data#.head(20)</a:t>
            </a:r>
            <a:endParaRPr lang="zh-CN" altLang="en-US"/>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2.3 </a:t>
            </a:r>
            <a:r>
              <a:rPr lang="zh-CN" altLang="en-US">
                <a:sym typeface="+mn-ea"/>
              </a:rPr>
              <a:t>查看数据类型</a:t>
            </a:r>
            <a:endParaRPr lang="en-US" altLang="zh-CN">
              <a:sym typeface="+mn-ea"/>
            </a:endParaRPr>
          </a:p>
        </p:txBody>
      </p:sp>
      <p:sp>
        <p:nvSpPr>
          <p:cNvPr id="3" name="内容占位符 2"/>
          <p:cNvSpPr>
            <a:spLocks noGrp="1"/>
          </p:cNvSpPr>
          <p:nvPr>
            <p:ph idx="1"/>
          </p:nvPr>
        </p:nvSpPr>
        <p:spPr/>
        <p:txBody>
          <a:bodyPr/>
          <a:p>
            <a:r>
              <a:rPr lang="zh-CN" altLang="en-US"/>
              <a:t>print(train_data['difficulty_level'].unique())</a:t>
            </a:r>
            <a:endParaRPr lang="zh-CN" altLang="en-US"/>
          </a:p>
          <a:p>
            <a:r>
              <a:rPr lang="zh-CN" altLang="en-US"/>
              <a:t>print(train_data['education'].unique())</a:t>
            </a:r>
            <a:endParaRPr lang="zh-CN" altLang="en-US"/>
          </a:p>
          <a:p>
            <a:r>
              <a:rPr lang="zh-CN" altLang="en-US"/>
              <a:t>print(train_data['total_programs_enrolled'].unique())</a:t>
            </a:r>
            <a:endParaRPr lang="zh-CN" altLang="en-US"/>
          </a:p>
          <a:p>
            <a:r>
              <a:rPr lang="zh-CN" altLang="en-US"/>
              <a:t>print(train_data['city_tier'].unique())</a:t>
            </a:r>
            <a:endParaRPr lang="zh-CN" altLang="en-US"/>
          </a:p>
          <a:p>
            <a:r>
              <a:rPr lang="zh-CN" altLang="en-US"/>
              <a:t>print(train_data['is_handicapped'].unique())</a:t>
            </a:r>
            <a:endParaRPr lang="zh-CN" altLang="en-US"/>
          </a:p>
          <a:p>
            <a:r>
              <a:rPr lang="zh-CN" altLang="en-US"/>
              <a:t>print(train_data['age'].unique())</a:t>
            </a:r>
            <a:endParaRPr lang="zh-CN" altLang="en-US"/>
          </a:p>
          <a:p>
            <a:r>
              <a:rPr lang="zh-CN" altLang="en-US"/>
              <a:t>print(train_data['trainee_engagement_rating'].unique())</a:t>
            </a:r>
            <a:endParaRPr lang="zh-CN" altLang="en-US"/>
          </a:p>
          <a:p>
            <a:r>
              <a:rPr lang="zh-CN" altLang="en-US"/>
              <a:t>print(train_data['gender'].unique())</a:t>
            </a:r>
            <a:endParaRPr lang="zh-CN" altLang="en-US"/>
          </a:p>
          <a:p>
            <a:r>
              <a:rPr lang="zh-CN" altLang="en-US"/>
              <a:t>print(train_data['program_duration'].unique())</a:t>
            </a:r>
            <a:endParaRPr lang="zh-CN" altLang="en-US"/>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t>3.1 热编码</a:t>
            </a:r>
            <a:endParaRPr lang="en-US" altLang="zh-CN"/>
          </a:p>
        </p:txBody>
      </p:sp>
      <p:sp>
        <p:nvSpPr>
          <p:cNvPr id="3" name="内容占位符 2"/>
          <p:cNvSpPr>
            <a:spLocks noGrp="1"/>
          </p:cNvSpPr>
          <p:nvPr>
            <p:ph idx="1"/>
          </p:nvPr>
        </p:nvSpPr>
        <p:spPr>
          <a:xfrm>
            <a:off x="838200" y="1290955"/>
            <a:ext cx="10516235" cy="5567045"/>
          </a:xfrm>
        </p:spPr>
        <p:txBody>
          <a:bodyPr>
            <a:noAutofit/>
          </a:bodyPr>
          <a:p>
            <a:endParaRPr lang="en-US" altLang="zh-CN" sz="3200"/>
          </a:p>
          <a:p>
            <a:r>
              <a:rPr lang="en-US" altLang="zh-CN" sz="3200"/>
              <a:t>(</a:t>
            </a:r>
            <a:r>
              <a:rPr lang="zh-CN" altLang="en-US" sz="3200"/>
              <a:t>把数据转换成好处理的类型）</a:t>
            </a:r>
            <a:endParaRPr lang="zh-CN" altLang="en-US" sz="3200"/>
          </a:p>
          <a:p>
            <a:endParaRPr lang="zh-CN" altLang="en-US"/>
          </a:p>
          <a:p>
            <a:r>
              <a:rPr lang="zh-CN" altLang="en-US"/>
              <a:t># loc定位到目标行，对gender特征进行独热编码</a:t>
            </a:r>
            <a:endParaRPr lang="zh-CN" altLang="en-US"/>
          </a:p>
          <a:p>
            <a:r>
              <a:rPr lang="zh-CN" altLang="en-US"/>
              <a:t>train_data.loc[train_data['gender'] == 'F', 'gender'] = 0 # 令gender等于F那行的gender值为0</a:t>
            </a:r>
            <a:endParaRPr lang="zh-CN" altLang="en-US"/>
          </a:p>
          <a:p>
            <a:r>
              <a:rPr lang="zh-CN" altLang="en-US"/>
              <a:t>train_data.loc[train_data['gender'] == 'M', 'gender'] = 1 # 令gender等于M那行的gender值为1</a:t>
            </a:r>
            <a:endParaRPr lang="zh-CN" altLang="en-US"/>
          </a:p>
          <a:p>
            <a:r>
              <a:rPr lang="zh-CN" altLang="en-US"/>
              <a:t>​</a:t>
            </a:r>
            <a:endParaRPr lang="zh-CN" altLang="en-US"/>
          </a:p>
          <a:p>
            <a:r>
              <a:rPr lang="zh-CN" altLang="en-US"/>
              <a:t>train_data.loc[train_data['is_handicapped'] == 'N', 'is_handicapped'] = 0  </a:t>
            </a:r>
            <a:endParaRPr lang="zh-CN" altLang="en-US"/>
          </a:p>
          <a:p>
            <a:r>
              <a:rPr lang="zh-CN" altLang="en-US"/>
              <a:t>train_data.loc[train_data['is_handicapped'] == 'Y', 'is_handicapped'] = 1 </a:t>
            </a:r>
            <a:endParaRPr lang="zh-CN" altLang="en-US"/>
          </a:p>
          <a:p>
            <a:r>
              <a:rPr lang="zh-CN" altLang="en-US" sz="800"/>
              <a:t>​</a:t>
            </a:r>
            <a:endParaRPr lang="zh-CN" altLang="en-US" sz="800"/>
          </a:p>
          <a:p>
            <a:endParaRPr lang="zh-CN" altLang="en-US" sz="800"/>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247015"/>
            <a:ext cx="10515600" cy="1325563"/>
          </a:xfrm>
        </p:spPr>
        <p:txBody>
          <a:bodyPr/>
          <a:p>
            <a:r>
              <a:rPr lang="en-US" altLang="zh-CN">
                <a:sym typeface="+mn-ea"/>
              </a:rPr>
              <a:t>3.1 热编码</a:t>
            </a:r>
            <a:endParaRPr lang="zh-CN" altLang="en-US"/>
          </a:p>
        </p:txBody>
      </p:sp>
      <p:sp>
        <p:nvSpPr>
          <p:cNvPr id="3" name="内容占位符 2"/>
          <p:cNvSpPr>
            <a:spLocks noGrp="1"/>
          </p:cNvSpPr>
          <p:nvPr>
            <p:ph idx="1"/>
          </p:nvPr>
        </p:nvSpPr>
        <p:spPr>
          <a:xfrm>
            <a:off x="838200" y="1391920"/>
            <a:ext cx="10515600" cy="5095875"/>
          </a:xfrm>
        </p:spPr>
        <p:txBody>
          <a:bodyPr>
            <a:noAutofit/>
          </a:bodyPr>
          <a:p>
            <a:r>
              <a:rPr lang="zh-CN" altLang="en-US" sz="1900">
                <a:sym typeface="+mn-ea"/>
              </a:rPr>
              <a:t>train_data.loc[train_data['education'] == 'No Qualification', 'education'] = 0# 将education转换成值</a:t>
            </a:r>
            <a:endParaRPr lang="zh-CN" altLang="en-US" sz="1900"/>
          </a:p>
          <a:p>
            <a:r>
              <a:rPr lang="zh-CN" altLang="en-US" sz="1900">
                <a:sym typeface="+mn-ea"/>
              </a:rPr>
              <a:t>train_data.loc[train_data['education'] == 'High School Diploma', 'education'] = 2  </a:t>
            </a:r>
            <a:endParaRPr lang="zh-CN" altLang="en-US" sz="1900"/>
          </a:p>
          <a:p>
            <a:r>
              <a:rPr lang="zh-CN" altLang="en-US" sz="1900">
                <a:sym typeface="+mn-ea"/>
              </a:rPr>
              <a:t>train_data.loc[train_data['education'] == 'Matriculation', 'education'] = 4</a:t>
            </a:r>
            <a:endParaRPr lang="zh-CN" altLang="en-US" sz="1900"/>
          </a:p>
          <a:p>
            <a:r>
              <a:rPr lang="zh-CN" altLang="en-US" sz="1900">
                <a:sym typeface="+mn-ea"/>
              </a:rPr>
              <a:t>train_data.loc[train_data['education'] == 'Bachelors', 'education'] = 6</a:t>
            </a:r>
            <a:endParaRPr lang="zh-CN" altLang="en-US" sz="1900"/>
          </a:p>
          <a:p>
            <a:r>
              <a:rPr lang="zh-CN" altLang="en-US" sz="1900">
                <a:sym typeface="+mn-ea"/>
              </a:rPr>
              <a:t>train_data.loc[train_data['education'] == 'Masters', 'education'] = 8 </a:t>
            </a:r>
            <a:endParaRPr lang="zh-CN" altLang="en-US" sz="1900"/>
          </a:p>
          <a:p>
            <a:r>
              <a:rPr lang="zh-CN" altLang="en-US" sz="1900">
                <a:sym typeface="+mn-ea"/>
              </a:rPr>
              <a:t>​</a:t>
            </a:r>
            <a:endParaRPr lang="zh-CN" altLang="en-US" sz="1900"/>
          </a:p>
          <a:p>
            <a:r>
              <a:rPr lang="zh-CN" altLang="en-US" sz="1900">
                <a:sym typeface="+mn-ea"/>
              </a:rPr>
              <a:t>train_data.loc[train_data['difficulty_level'] == 'easy', 'difficulty_level'] = 0 #将level转换成值</a:t>
            </a:r>
            <a:endParaRPr lang="zh-CN" altLang="en-US" sz="1900"/>
          </a:p>
          <a:p>
            <a:r>
              <a:rPr lang="zh-CN" altLang="en-US" sz="1900">
                <a:sym typeface="+mn-ea"/>
              </a:rPr>
              <a:t>train_data.loc[train_data['difficulty_level'] == 'intermediate', 'difficulty_level'] = 2</a:t>
            </a:r>
            <a:endParaRPr lang="zh-CN" altLang="en-US" sz="1900"/>
          </a:p>
          <a:p>
            <a:r>
              <a:rPr lang="zh-CN" altLang="en-US" sz="1900">
                <a:sym typeface="+mn-ea"/>
              </a:rPr>
              <a:t>train_data.loc[train_data['difficulty_level'] == 'hard', 'difficulty_level'] = 4</a:t>
            </a:r>
            <a:endParaRPr lang="zh-CN" altLang="en-US" sz="1900"/>
          </a:p>
          <a:p>
            <a:r>
              <a:rPr lang="zh-CN" altLang="en-US" sz="1900">
                <a:sym typeface="+mn-ea"/>
              </a:rPr>
              <a:t>train_data.loc[train_data['difficulty_level'] == 'vary hard', 'difficulty_level'] = 6</a:t>
            </a:r>
            <a:endParaRPr lang="zh-CN" altLang="en-US" sz="1900"/>
          </a:p>
          <a:p>
            <a:r>
              <a:rPr lang="zh-CN" altLang="en-US" sz="1900">
                <a:sym typeface="+mn-ea"/>
              </a:rPr>
              <a:t>​</a:t>
            </a:r>
            <a:endParaRPr lang="zh-CN" altLang="en-US" sz="1900"/>
          </a:p>
          <a:p>
            <a:r>
              <a:rPr lang="zh-CN" altLang="en-US" sz="1900">
                <a:sym typeface="+mn-ea"/>
              </a:rPr>
              <a:t>train_data.loc[train_data['test_type'] == 'offline', 'test_type'] = 0 #将test_type转换成值 </a:t>
            </a:r>
            <a:endParaRPr lang="zh-CN" altLang="en-US" sz="1900"/>
          </a:p>
          <a:p>
            <a:r>
              <a:rPr lang="zh-CN" altLang="en-US" sz="1900">
                <a:sym typeface="+mn-ea"/>
              </a:rPr>
              <a:t>train_data.loc[train_data['test_type'] == 'online', 'test_type'] = 1 </a:t>
            </a:r>
            <a:endParaRPr lang="zh-CN" altLang="en-US" sz="1900"/>
          </a:p>
          <a:p>
            <a:endParaRPr lang="zh-CN" altLang="en-US" sz="700"/>
          </a:p>
        </p:txBody>
      </p:sp>
    </p:spTree>
    <p:custDataLst>
      <p:tags r:id="rId1"/>
    </p:custDataLst>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20180683"/>
</p:tagLst>
</file>

<file path=ppt/tags/tag10.xml><?xml version="1.0" encoding="utf-8"?>
<p:tagLst xmlns:p="http://schemas.openxmlformats.org/presentationml/2006/main">
  <p:tag name="KSO_WM_TEMPLATE_CATEGORY" val="custom"/>
  <p:tag name="KSO_WM_TEMPLATE_INDEX" val="20180683"/>
  <p:tag name="KSO_WM_TAG_VERSION" val="1.0"/>
  <p:tag name="KSO_WM_BEAUTIFY_FLAG" val="#wm#"/>
  <p:tag name="KSO_WM_UNIT_TYPE" val="a"/>
  <p:tag name="KSO_WM_UNIT_INDEX" val="1"/>
  <p:tag name="KSO_WM_UNIT_LAYERLEVEL" val="1"/>
  <p:tag name="KSO_WM_UNIT_ISCONTENTSTITLE" val="1"/>
  <p:tag name="KSO_WM_UNIT_VALUE" val="2"/>
  <p:tag name="KSO_WM_UNIT_HIGHLIGHT" val="0"/>
  <p:tag name="KSO_WM_UNIT_COMPATIBLE" val="0"/>
  <p:tag name="KSO_WM_UNIT_CLEAR" val="0"/>
  <p:tag name="KSO_WM_DIAGRAM_GROUP_CODE" val="l1_1"/>
  <p:tag name="KSO_WM_UNIT_ID" val="custom20180683_9*a*1"/>
  <p:tag name="KSO_WM_UNIT_PRESET_TEXT" val="目录"/>
  <p:tag name="KSO_WM_UNIT_TEXT_FILL_FORE_SCHEMECOLOR_INDEX" val="14"/>
  <p:tag name="KSO_WM_UNIT_TEXT_FILL_TYPE" val="1"/>
  <p:tag name="KSO_WM_UNIT_USESOURCEFORMAT_APPLY" val="1"/>
</p:tagLst>
</file>

<file path=ppt/tags/tag11.xml><?xml version="1.0" encoding="utf-8"?>
<p:tagLst xmlns:p="http://schemas.openxmlformats.org/presentationml/2006/main">
  <p:tag name="KSO_WM_TEMPLATE_CATEGORY" val="custom"/>
  <p:tag name="KSO_WM_TEMPLATE_INDEX" val="20180683"/>
  <p:tag name="KSO_WM_TAG_VERSION" val="1.0"/>
  <p:tag name="KSO_WM_BEAUTIFY_FLAG" val="#wm#"/>
  <p:tag name="KSO_WM_UNIT_TYPE" val="l_h_i"/>
  <p:tag name="KSO_WM_UNIT_INDEX" val="1_1_1"/>
  <p:tag name="KSO_WM_UNIT_LAYERLEVEL" val="1_1_1"/>
  <p:tag name="KSO_WM_DIAGRAM_GROUP_CODE" val="l1-1"/>
  <p:tag name="KSO_WM_UNIT_ID" val="custom20180683_9*l_h_i*1_1_1"/>
  <p:tag name="KSO_WM_UNIT_FILL_FORE_SCHEMECOLOR_INDEX" val="7"/>
  <p:tag name="KSO_WM_UNIT_FILL_TYPE" val="1"/>
  <p:tag name="KSO_WM_UNIT_TEXT_FILL_FORE_SCHEMECOLOR_INDEX" val="14"/>
  <p:tag name="KSO_WM_UNIT_TEXT_FILL_TYPE" val="1"/>
  <p:tag name="KSO_WM_UNIT_USESOURCEFORMAT_APPLY" val="1"/>
</p:tagLst>
</file>

<file path=ppt/tags/tag12.xml><?xml version="1.0" encoding="utf-8"?>
<p:tagLst xmlns:p="http://schemas.openxmlformats.org/presentationml/2006/main">
  <p:tag name="KSO_WM_TEMPLATE_CATEGORY" val="custom"/>
  <p:tag name="KSO_WM_TEMPLATE_INDEX" val="20180683"/>
  <p:tag name="KSO_WM_TAG_VERSION" val="1.0"/>
  <p:tag name="KSO_WM_BEAUTIFY_FLAG" val="#wm#"/>
  <p:tag name="KSO_WM_UNIT_TYPE" val="l_h_i"/>
  <p:tag name="KSO_WM_UNIT_INDEX" val="1_2_1"/>
  <p:tag name="KSO_WM_UNIT_LAYERLEVEL" val="1_1_1"/>
  <p:tag name="KSO_WM_DIAGRAM_GROUP_CODE" val="l1-1"/>
  <p:tag name="KSO_WM_UNIT_ID" val="custom20180683_9*l_h_i*1_2_1"/>
  <p:tag name="KSO_WM_UNIT_FILL_FORE_SCHEMECOLOR_INDEX" val="7"/>
  <p:tag name="KSO_WM_UNIT_FILL_TYPE" val="1"/>
  <p:tag name="KSO_WM_UNIT_TEXT_FILL_FORE_SCHEMECOLOR_INDEX" val="14"/>
  <p:tag name="KSO_WM_UNIT_TEXT_FILL_TYPE" val="1"/>
  <p:tag name="KSO_WM_UNIT_USESOURCEFORMAT_APPLY" val="1"/>
</p:tagLst>
</file>

<file path=ppt/tags/tag13.xml><?xml version="1.0" encoding="utf-8"?>
<p:tagLst xmlns:p="http://schemas.openxmlformats.org/presentationml/2006/main">
  <p:tag name="KSO_WM_TEMPLATE_CATEGORY" val="custom"/>
  <p:tag name="KSO_WM_TEMPLATE_INDEX" val="20180683"/>
  <p:tag name="KSO_WM_TAG_VERSION" val="1.0"/>
  <p:tag name="KSO_WM_BEAUTIFY_FLAG" val="#wm#"/>
  <p:tag name="KSO_WM_UNIT_TYPE" val="l_h_f"/>
  <p:tag name="KSO_WM_UNIT_INDEX" val="1_1_1"/>
  <p:tag name="KSO_WM_UNIT_LAYERLEVEL" val="1_1_1"/>
  <p:tag name="KSO_WM_UNIT_VALUE" val="24"/>
  <p:tag name="KSO_WM_UNIT_HIGHLIGHT" val="0"/>
  <p:tag name="KSO_WM_UNIT_COMPATIBLE" val="0"/>
  <p:tag name="KSO_WM_UNIT_CLEAR" val="0"/>
  <p:tag name="KSO_WM_UNIT_PRESET_TEXT_INDEX" val="3"/>
  <p:tag name="KSO_WM_UNIT_PRESET_TEXT_LEN" val="17"/>
  <p:tag name="KSO_WM_DIAGRAM_GROUP_CODE" val="l1-1"/>
  <p:tag name="KSO_WM_UNIT_ID" val="custom20180683_9*l_h_f*1_1_1"/>
  <p:tag name="KSO_WM_UNIT_TEXT_FILL_FORE_SCHEMECOLOR_INDEX" val="14"/>
  <p:tag name="KSO_WM_UNIT_TEXT_FILL_TYPE" val="1"/>
  <p:tag name="KSO_WM_UNIT_USESOURCEFORMAT_APPLY" val="1"/>
</p:tagLst>
</file>

<file path=ppt/tags/tag14.xml><?xml version="1.0" encoding="utf-8"?>
<p:tagLst xmlns:p="http://schemas.openxmlformats.org/presentationml/2006/main">
  <p:tag name="KSO_WM_TEMPLATE_CATEGORY" val="custom"/>
  <p:tag name="KSO_WM_TEMPLATE_INDEX" val="20180683"/>
  <p:tag name="KSO_WM_TAG_VERSION" val="1.0"/>
  <p:tag name="KSO_WM_BEAUTIFY_FLAG" val="#wm#"/>
  <p:tag name="KSO_WM_UNIT_TYPE" val="l_h_f"/>
  <p:tag name="KSO_WM_UNIT_INDEX" val="1_2_1"/>
  <p:tag name="KSO_WM_UNIT_LAYERLEVEL" val="1_1_1"/>
  <p:tag name="KSO_WM_UNIT_VALUE" val="24"/>
  <p:tag name="KSO_WM_UNIT_HIGHLIGHT" val="0"/>
  <p:tag name="KSO_WM_UNIT_COMPATIBLE" val="0"/>
  <p:tag name="KSO_WM_UNIT_CLEAR" val="0"/>
  <p:tag name="KSO_WM_UNIT_PRESET_TEXT_INDEX" val="3"/>
  <p:tag name="KSO_WM_UNIT_PRESET_TEXT_LEN" val="17"/>
  <p:tag name="KSO_WM_DIAGRAM_GROUP_CODE" val="l1-1"/>
  <p:tag name="KSO_WM_UNIT_ID" val="custom20180683_9*l_h_f*1_2_1"/>
  <p:tag name="KSO_WM_UNIT_TEXT_FILL_FORE_SCHEMECOLOR_INDEX" val="14"/>
  <p:tag name="KSO_WM_UNIT_TEXT_FILL_TYPE" val="1"/>
  <p:tag name="KSO_WM_UNIT_USESOURCEFORMAT_APPLY" val="1"/>
</p:tagLst>
</file>

<file path=ppt/tags/tag15.xml><?xml version="1.0" encoding="utf-8"?>
<p:tagLst xmlns:p="http://schemas.openxmlformats.org/presentationml/2006/main">
  <p:tag name="KSO_WM_TEMPLATE_CATEGORY" val="custom"/>
  <p:tag name="KSO_WM_TEMPLATE_INDEX" val="20180683"/>
  <p:tag name="KSO_WM_TAG_VERSION" val="1.0"/>
  <p:tag name="KSO_WM_BEAUTIFY_FLAG" val="#wm#"/>
  <p:tag name="KSO_WM_UNIT_TYPE" val="l_h_i"/>
  <p:tag name="KSO_WM_UNIT_INDEX" val="1_3_1"/>
  <p:tag name="KSO_WM_UNIT_LAYERLEVEL" val="1_1_1"/>
  <p:tag name="KSO_WM_DIAGRAM_GROUP_CODE" val="l1-1"/>
  <p:tag name="KSO_WM_UNIT_ID" val="custom20180683_9*l_h_i*1_3_1"/>
  <p:tag name="KSO_WM_UNIT_FILL_FORE_SCHEMECOLOR_INDEX" val="7"/>
  <p:tag name="KSO_WM_UNIT_FILL_TYPE" val="1"/>
  <p:tag name="KSO_WM_UNIT_TEXT_FILL_FORE_SCHEMECOLOR_INDEX" val="14"/>
  <p:tag name="KSO_WM_UNIT_TEXT_FILL_TYPE" val="1"/>
  <p:tag name="KSO_WM_UNIT_USESOURCEFORMAT_APPLY" val="1"/>
</p:tagLst>
</file>

<file path=ppt/tags/tag16.xml><?xml version="1.0" encoding="utf-8"?>
<p:tagLst xmlns:p="http://schemas.openxmlformats.org/presentationml/2006/main">
  <p:tag name="KSO_WM_TEMPLATE_CATEGORY" val="custom"/>
  <p:tag name="KSO_WM_TEMPLATE_INDEX" val="20180683"/>
  <p:tag name="KSO_WM_TAG_VERSION" val="1.0"/>
  <p:tag name="KSO_WM_BEAUTIFY_FLAG" val="#wm#"/>
  <p:tag name="KSO_WM_UNIT_TYPE" val="l_h_i"/>
  <p:tag name="KSO_WM_UNIT_INDEX" val="1_4_1"/>
  <p:tag name="KSO_WM_UNIT_LAYERLEVEL" val="1_1_1"/>
  <p:tag name="KSO_WM_DIAGRAM_GROUP_CODE" val="l1-1"/>
  <p:tag name="KSO_WM_UNIT_ID" val="custom20180683_9*l_h_i*1_4_1"/>
  <p:tag name="KSO_WM_UNIT_FILL_FORE_SCHEMECOLOR_INDEX" val="7"/>
  <p:tag name="KSO_WM_UNIT_FILL_TYPE" val="1"/>
  <p:tag name="KSO_WM_UNIT_TEXT_FILL_FORE_SCHEMECOLOR_INDEX" val="14"/>
  <p:tag name="KSO_WM_UNIT_TEXT_FILL_TYPE" val="1"/>
  <p:tag name="KSO_WM_UNIT_USESOURCEFORMAT_APPLY" val="1"/>
</p:tagLst>
</file>

<file path=ppt/tags/tag17.xml><?xml version="1.0" encoding="utf-8"?>
<p:tagLst xmlns:p="http://schemas.openxmlformats.org/presentationml/2006/main">
  <p:tag name="KSO_WM_TEMPLATE_CATEGORY" val="custom"/>
  <p:tag name="KSO_WM_TEMPLATE_INDEX" val="20180683"/>
  <p:tag name="KSO_WM_TAG_VERSION" val="1.0"/>
  <p:tag name="KSO_WM_BEAUTIFY_FLAG" val="#wm#"/>
  <p:tag name="KSO_WM_UNIT_TYPE" val="l_h_f"/>
  <p:tag name="KSO_WM_UNIT_INDEX" val="1_3_1"/>
  <p:tag name="KSO_WM_UNIT_LAYERLEVEL" val="1_1_1"/>
  <p:tag name="KSO_WM_UNIT_VALUE" val="24"/>
  <p:tag name="KSO_WM_UNIT_HIGHLIGHT" val="0"/>
  <p:tag name="KSO_WM_UNIT_COMPATIBLE" val="0"/>
  <p:tag name="KSO_WM_UNIT_CLEAR" val="0"/>
  <p:tag name="KSO_WM_UNIT_PRESET_TEXT_INDEX" val="3"/>
  <p:tag name="KSO_WM_UNIT_PRESET_TEXT_LEN" val="17"/>
  <p:tag name="KSO_WM_DIAGRAM_GROUP_CODE" val="l1-1"/>
  <p:tag name="KSO_WM_UNIT_ID" val="custom20180683_9*l_h_f*1_3_1"/>
  <p:tag name="KSO_WM_UNIT_TEXT_FILL_FORE_SCHEMECOLOR_INDEX" val="14"/>
  <p:tag name="KSO_WM_UNIT_TEXT_FILL_TYPE" val="1"/>
  <p:tag name="KSO_WM_UNIT_USESOURCEFORMAT_APPLY" val="1"/>
</p:tagLst>
</file>

<file path=ppt/tags/tag18.xml><?xml version="1.0" encoding="utf-8"?>
<p:tagLst xmlns:p="http://schemas.openxmlformats.org/presentationml/2006/main">
  <p:tag name="KSO_WM_TEMPLATE_CATEGORY" val="custom"/>
  <p:tag name="KSO_WM_TEMPLATE_INDEX" val="20180683"/>
  <p:tag name="KSO_WM_TAG_VERSION" val="1.0"/>
  <p:tag name="KSO_WM_BEAUTIFY_FLAG" val="#wm#"/>
  <p:tag name="KSO_WM_UNIT_TYPE" val="l_h_f"/>
  <p:tag name="KSO_WM_UNIT_INDEX" val="1_4_1"/>
  <p:tag name="KSO_WM_UNIT_LAYERLEVEL" val="1_1_1"/>
  <p:tag name="KSO_WM_UNIT_VALUE" val="24"/>
  <p:tag name="KSO_WM_UNIT_HIGHLIGHT" val="0"/>
  <p:tag name="KSO_WM_UNIT_COMPATIBLE" val="0"/>
  <p:tag name="KSO_WM_UNIT_CLEAR" val="0"/>
  <p:tag name="KSO_WM_UNIT_PRESET_TEXT_INDEX" val="3"/>
  <p:tag name="KSO_WM_UNIT_PRESET_TEXT_LEN" val="17"/>
  <p:tag name="KSO_WM_DIAGRAM_GROUP_CODE" val="l1-1"/>
  <p:tag name="KSO_WM_UNIT_ID" val="custom20180683_9*l_h_f*1_4_1"/>
  <p:tag name="KSO_WM_UNIT_TEXT_FILL_FORE_SCHEMECOLOR_INDEX" val="14"/>
  <p:tag name="KSO_WM_UNIT_TEXT_FILL_TYPE" val="1"/>
  <p:tag name="KSO_WM_UNIT_USESOURCEFORMAT_APPLY" val="1"/>
</p:tagLst>
</file>

<file path=ppt/tags/tag19.xml><?xml version="1.0" encoding="utf-8"?>
<p:tagLst xmlns:p="http://schemas.openxmlformats.org/presentationml/2006/main">
  <p:tag name="KSO_WM_TAG_VERSION" val="1.0"/>
  <p:tag name="KSO_WM_SLIDE_ITEM_CNT" val="4"/>
  <p:tag name="KSO_WM_SLIDE_LAYOUT" val="a_l"/>
  <p:tag name="KSO_WM_SLIDE_LAYOUT_CNT" val="1_1"/>
  <p:tag name="KSO_WM_SLIDE_TYPE" val="contents"/>
  <p:tag name="KSO_WM_BEAUTIFY_FLAG" val="#wm#"/>
  <p:tag name="KSO_WM_COMBINE_RELATE_SLIDE_ID" val="diagram20170704_4"/>
  <p:tag name="KSO_WM_TEMPLATE_CATEGORY" val="custom"/>
  <p:tag name="KSO_WM_TEMPLATE_INDEX" val="20180683"/>
  <p:tag name="KSO_WM_SLIDE_ID" val="custom20180683_9"/>
  <p:tag name="KSO_WM_SLIDE_INDEX" val="9"/>
  <p:tag name="KSO_WM_DIAGRAM_GROUP_CODE" val="l1-1"/>
  <p:tag name="KSO_WM_TEMPLATE_SUBCATEGORY" val="combine"/>
  <p:tag name="KSO_WM_SLIDE_SUBTYPE" val="diag"/>
</p:tagLst>
</file>

<file path=ppt/tags/tag2.xml><?xml version="1.0" encoding="utf-8"?>
<p:tagLst xmlns:p="http://schemas.openxmlformats.org/presentationml/2006/main">
  <p:tag name="KSO_WM_TAG_VERSION" val="1.0"/>
  <p:tag name="KSO_WM_TEMPLATE_CATEGORY" val="custom"/>
  <p:tag name="KSO_WM_TEMPLATE_INDEX" val="20180683"/>
</p:tagLst>
</file>

<file path=ppt/tags/tag20.xml><?xml version="1.0" encoding="utf-8"?>
<p:tagLst xmlns:p="http://schemas.openxmlformats.org/presentationml/2006/main">
  <p:tag name="KSO_WM_TEMPLATE_CATEGORY" val="custom"/>
  <p:tag name="KSO_WM_TEMPLATE_INDEX" val="20180683"/>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14"/>
  <p:tag name="KSO_WM_UNIT_LAYERLEVEL" val="1"/>
  <p:tag name="KSO_WM_UNIT_INDEX" val="1"/>
  <p:tag name="KSO_WM_UNIT_TYPE" val="a"/>
  <p:tag name="KSO_WM_DIAGRAM_GROUP_CODE" val="_1"/>
  <p:tag name="KSO_WM_UNIT_ID" val="custom20180683_4*a*1"/>
  <p:tag name="KSO_WM_UNIT_TEXT_FILL_FORE_SCHEMECOLOR_INDEX" val="14"/>
  <p:tag name="KSO_WM_UNIT_TEXT_FILL_TYPE" val="1"/>
  <p:tag name="KSO_WM_UNIT_USESOURCEFORMAT_APPLY" val="1"/>
</p:tagLst>
</file>

<file path=ppt/tags/tag21.xml><?xml version="1.0" encoding="utf-8"?>
<p:tagLst xmlns:p="http://schemas.openxmlformats.org/presentationml/2006/main">
  <p:tag name="KSO_WM_TEMPLATE_CATEGORY" val="custom"/>
  <p:tag name="KSO_WM_TEMPLATE_INDEX" val="20180683"/>
  <p:tag name="KSO_WM_TAG_VERSION" val="1.0"/>
  <p:tag name="KSO_WM_BEAUTIFY_FLAG" val="#wm#"/>
  <p:tag name="KSO_WM_UNIT_TYPE" val="d"/>
  <p:tag name="KSO_WM_UNIT_INDEX" val="1"/>
  <p:tag name="KSO_WM_UNIT_LAYERLEVEL" val="1"/>
  <p:tag name="KSO_WM_UNIT_VALUE" val="1500*1713"/>
  <p:tag name="KSO_WM_UNIT_HIGHLIGHT" val="0"/>
  <p:tag name="KSO_WM_UNIT_COMPATIBLE" val="0"/>
  <p:tag name="KSO_WM_UNIT_CLEAR" val="0"/>
  <p:tag name="KSO_WM_DIAGRAM_GROUP_CODE" val="_1"/>
  <p:tag name="KSO_WM_UNIT_ID" val="custom20180683_4*d*1"/>
  <p:tag name="KSO_WM_UNIT_USESOURCEFORMAT_APPLY" val="1"/>
</p:tagLst>
</file>

<file path=ppt/tags/tag22.xml><?xml version="1.0" encoding="utf-8"?>
<p:tagLst xmlns:p="http://schemas.openxmlformats.org/presentationml/2006/main">
  <p:tag name="KSO_WM_TEMPLATE_CATEGORY" val="custom"/>
  <p:tag name="KSO_WM_TEMPLATE_INDEX" val="20180683"/>
  <p:tag name="KSO_WM_TAG_VERSION" val="1.0"/>
  <p:tag name="KSO_WM_BEAUTIFY_FLAG" val="#wm#"/>
  <p:tag name="KSO_WM_UNIT_TYPE" val="f"/>
  <p:tag name="KSO_WM_UNIT_INDEX" val="1"/>
  <p:tag name="KSO_WM_UNIT_LAYERLEVEL" val="1"/>
  <p:tag name="KSO_WM_UNIT_VALUE" val="238"/>
  <p:tag name="KSO_WM_UNIT_HIGHLIGHT" val="0"/>
  <p:tag name="KSO_WM_UNIT_COMPATIBLE" val="0"/>
  <p:tag name="KSO_WM_UNIT_CLEAR" val="0"/>
  <p:tag name="KSO_WM_UNIT_PRESET_TEXT_INDEX" val="5"/>
  <p:tag name="KSO_WM_UNIT_PRESET_TEXT_LEN" val="232"/>
  <p:tag name="KSO_WM_DIAGRAM_GROUP_CODE" val="_1"/>
  <p:tag name="KSO_WM_UNIT_ID" val="custom20180683_4*f*1"/>
  <p:tag name="KSO_WM_UNIT_TEXT_FILL_FORE_SCHEMECOLOR_INDEX" val="14"/>
  <p:tag name="KSO_WM_UNIT_TEXT_FILL_TYPE" val="1"/>
  <p:tag name="KSO_WM_UNIT_USESOURCEFORMAT_APPLY" val="1"/>
</p:tagLst>
</file>

<file path=ppt/tags/tag23.xml><?xml version="1.0" encoding="utf-8"?>
<p:tagLst xmlns:p="http://schemas.openxmlformats.org/presentationml/2006/main">
  <p:tag name="KSO_WM_SLIDE_SIZE" val="827*426"/>
  <p:tag name="KSO_WM_SLIDE_POSITION" val="66*57"/>
  <p:tag name="KSO_WM_SLIDE_LAYOUT_CNT" val="1_1_1"/>
  <p:tag name="KSO_WM_SLIDE_LAYOUT" val="a_f_d"/>
  <p:tag name="KSO_WM_BEAUTIFY_FLAG" val="#wm#"/>
  <p:tag name="KSO_WM_SLIDE_TYPE" val="text"/>
  <p:tag name="KSO_WM_SLIDE_ITEM_CNT" val="2"/>
  <p:tag name="KSO_WM_TAG_VERSION" val="1.0"/>
  <p:tag name="KSO_WM_COMBINE_RELATE_SLIDE_ID" val="background20177254_4"/>
  <p:tag name="KSO_WM_TEMPLATE_CATEGORY" val="custom"/>
  <p:tag name="KSO_WM_TEMPLATE_INDEX" val="20180683"/>
  <p:tag name="KSO_WM_SLIDE_ID" val="custom20180683_4"/>
  <p:tag name="KSO_WM_SLIDE_INDEX" val="4"/>
  <p:tag name="KSO_WM_TEMPLATE_SUBCATEGORY" val="combine"/>
  <p:tag name="KSO_WM_SLIDE_SUBTYPE" val="picTxt"/>
</p:tagLst>
</file>

<file path=ppt/tags/tag24.xml><?xml version="1.0" encoding="utf-8"?>
<p:tagLst xmlns:p="http://schemas.openxmlformats.org/presentationml/2006/main">
  <p:tag name="KSO_WM_BEAUTIFY_FLAG" val="#wm#"/>
  <p:tag name="KSO_WM_TEMPLATE_CATEGORY" val="custom"/>
  <p:tag name="KSO_WM_TEMPLATE_INDEX" val="20180683"/>
</p:tagLst>
</file>

<file path=ppt/tags/tag25.xml><?xml version="1.0" encoding="utf-8"?>
<p:tagLst xmlns:p="http://schemas.openxmlformats.org/presentationml/2006/main">
  <p:tag name="KSO_WM_BEAUTIFY_FLAG" val="#wm#"/>
  <p:tag name="KSO_WM_TEMPLATE_CATEGORY" val="custom"/>
  <p:tag name="KSO_WM_TEMPLATE_INDEX" val="20180683"/>
</p:tagLst>
</file>

<file path=ppt/tags/tag26.xml><?xml version="1.0" encoding="utf-8"?>
<p:tagLst xmlns:p="http://schemas.openxmlformats.org/presentationml/2006/main">
  <p:tag name="KSO_WM_BEAUTIFY_FLAG" val="#wm#"/>
  <p:tag name="KSO_WM_TEMPLATE_CATEGORY" val="custom"/>
  <p:tag name="KSO_WM_TEMPLATE_INDEX" val="20180683"/>
</p:tagLst>
</file>

<file path=ppt/tags/tag27.xml><?xml version="1.0" encoding="utf-8"?>
<p:tagLst xmlns:p="http://schemas.openxmlformats.org/presentationml/2006/main">
  <p:tag name="KSO_WM_BEAUTIFY_FLAG" val="#wm#"/>
  <p:tag name="KSO_WM_TEMPLATE_CATEGORY" val="custom"/>
  <p:tag name="KSO_WM_TEMPLATE_INDEX" val="20180683"/>
</p:tagLst>
</file>

<file path=ppt/tags/tag28.xml><?xml version="1.0" encoding="utf-8"?>
<p:tagLst xmlns:p="http://schemas.openxmlformats.org/presentationml/2006/main">
  <p:tag name="KSO_WM_BEAUTIFY_FLAG" val="#wm#"/>
  <p:tag name="KSO_WM_TEMPLATE_CATEGORY" val="custom"/>
  <p:tag name="KSO_WM_TEMPLATE_INDEX" val="20180683"/>
</p:tagLst>
</file>

<file path=ppt/tags/tag29.xml><?xml version="1.0" encoding="utf-8"?>
<p:tagLst xmlns:p="http://schemas.openxmlformats.org/presentationml/2006/main">
  <p:tag name="KSO_WM_BEAUTIFY_FLAG" val="#wm#"/>
  <p:tag name="KSO_WM_TEMPLATE_CATEGORY" val="custom"/>
  <p:tag name="KSO_WM_TEMPLATE_INDEX" val="20180683"/>
</p:tagLst>
</file>

<file path=ppt/tags/tag3.xml><?xml version="1.0" encoding="utf-8"?>
<p:tagLst xmlns:p="http://schemas.openxmlformats.org/presentationml/2006/main">
  <p:tag name="KSO_WM_TAG_VERSION" val="1.0"/>
  <p:tag name="KSO_WM_BEAUTIFY_FLAG" val="#wm#"/>
  <p:tag name="KSO_WM_COMBINE_RELATE_SLIDE_ID" val="background20177254_1"/>
  <p:tag name="KSO_WM_TEMPLATE_CATEGORY" val="custom"/>
  <p:tag name="KSO_WM_TEMPLATE_INDEX" val="20180683"/>
  <p:tag name="KSO_WM_TEMPLATE_SUBCATEGORY" val="combine"/>
  <p:tag name="KSO_WM_TEMPLATE_THUMBS_INDEX" val="1、2、6、12、13、18、23、28、31、32"/>
</p:tagLst>
</file>

<file path=ppt/tags/tag30.xml><?xml version="1.0" encoding="utf-8"?>
<p:tagLst xmlns:p="http://schemas.openxmlformats.org/presentationml/2006/main">
  <p:tag name="KSO_WM_BEAUTIFY_FLAG" val="#wm#"/>
  <p:tag name="KSO_WM_TEMPLATE_CATEGORY" val="custom"/>
  <p:tag name="KSO_WM_TEMPLATE_INDEX" val="20180683"/>
</p:tagLst>
</file>

<file path=ppt/tags/tag31.xml><?xml version="1.0" encoding="utf-8"?>
<p:tagLst xmlns:p="http://schemas.openxmlformats.org/presentationml/2006/main">
  <p:tag name="KSO_WM_BEAUTIFY_FLAG" val="#wm#"/>
  <p:tag name="KSO_WM_TEMPLATE_CATEGORY" val="custom"/>
  <p:tag name="KSO_WM_TEMPLATE_INDEX" val="20180683"/>
</p:tagLst>
</file>

<file path=ppt/tags/tag32.xml><?xml version="1.0" encoding="utf-8"?>
<p:tagLst xmlns:p="http://schemas.openxmlformats.org/presentationml/2006/main">
  <p:tag name="KSO_WM_BEAUTIFY_FLAG" val="#wm#"/>
  <p:tag name="KSO_WM_TEMPLATE_CATEGORY" val="custom"/>
  <p:tag name="KSO_WM_TEMPLATE_INDEX" val="20180683"/>
</p:tagLst>
</file>

<file path=ppt/tags/tag33.xml><?xml version="1.0" encoding="utf-8"?>
<p:tagLst xmlns:p="http://schemas.openxmlformats.org/presentationml/2006/main">
  <p:tag name="KSO_WM_TEMPLATE_CATEGORY" val="custom"/>
  <p:tag name="KSO_WM_TEMPLATE_INDEX" val="20180683"/>
  <p:tag name="KSO_WM_TAG_VERSION" val="1.0"/>
  <p:tag name="KSO_WM_BEAUTIFY_FLAG" val="#wm#"/>
  <p:tag name="KSO_WM_UNIT_TYPE" val="a"/>
  <p:tag name="KSO_WM_UNIT_INDEX" val="1"/>
  <p:tag name="KSO_WM_UNIT_LAYERLEVEL" val="1"/>
  <p:tag name="KSO_WM_UNIT_ISCONTENTSTITLE" val="1"/>
  <p:tag name="KSO_WM_UNIT_VALUE" val="2"/>
  <p:tag name="KSO_WM_UNIT_HIGHLIGHT" val="0"/>
  <p:tag name="KSO_WM_UNIT_COMPATIBLE" val="0"/>
  <p:tag name="KSO_WM_UNIT_CLEAR" val="0"/>
  <p:tag name="KSO_WM_DIAGRAM_GROUP_CODE" val="l1_1"/>
  <p:tag name="KSO_WM_UNIT_ID" val="custom20180683_9*a*1"/>
  <p:tag name="KSO_WM_UNIT_PRESET_TEXT" val="目录"/>
  <p:tag name="KSO_WM_UNIT_TEXT_FILL_FORE_SCHEMECOLOR_INDEX" val="14"/>
  <p:tag name="KSO_WM_UNIT_TEXT_FILL_TYPE" val="1"/>
  <p:tag name="KSO_WM_UNIT_USESOURCEFORMAT_APPLY" val="1"/>
</p:tagLst>
</file>

<file path=ppt/tags/tag34.xml><?xml version="1.0" encoding="utf-8"?>
<p:tagLst xmlns:p="http://schemas.openxmlformats.org/presentationml/2006/main">
  <p:tag name="KSO_WM_TEMPLATE_CATEGORY" val="custom"/>
  <p:tag name="KSO_WM_TEMPLATE_INDEX" val="20180683"/>
  <p:tag name="KSO_WM_TAG_VERSION" val="1.0"/>
  <p:tag name="KSO_WM_BEAUTIFY_FLAG" val="#wm#"/>
  <p:tag name="KSO_WM_UNIT_TYPE" val="l_h_i"/>
  <p:tag name="KSO_WM_UNIT_INDEX" val="1_1_1"/>
  <p:tag name="KSO_WM_UNIT_LAYERLEVEL" val="1_1_1"/>
  <p:tag name="KSO_WM_DIAGRAM_GROUP_CODE" val="l1-1"/>
  <p:tag name="KSO_WM_UNIT_ID" val="custom20180683_9*l_h_i*1_1_1"/>
  <p:tag name="KSO_WM_UNIT_FILL_FORE_SCHEMECOLOR_INDEX" val="7"/>
  <p:tag name="KSO_WM_UNIT_FILL_TYPE" val="1"/>
  <p:tag name="KSO_WM_UNIT_TEXT_FILL_FORE_SCHEMECOLOR_INDEX" val="14"/>
  <p:tag name="KSO_WM_UNIT_TEXT_FILL_TYPE" val="1"/>
  <p:tag name="KSO_WM_UNIT_USESOURCEFORMAT_APPLY" val="1"/>
</p:tagLst>
</file>

<file path=ppt/tags/tag35.xml><?xml version="1.0" encoding="utf-8"?>
<p:tagLst xmlns:p="http://schemas.openxmlformats.org/presentationml/2006/main">
  <p:tag name="KSO_WM_TEMPLATE_CATEGORY" val="custom"/>
  <p:tag name="KSO_WM_TEMPLATE_INDEX" val="20180683"/>
  <p:tag name="KSO_WM_TAG_VERSION" val="1.0"/>
  <p:tag name="KSO_WM_BEAUTIFY_FLAG" val="#wm#"/>
  <p:tag name="KSO_WM_UNIT_TYPE" val="l_h_i"/>
  <p:tag name="KSO_WM_UNIT_INDEX" val="1_2_1"/>
  <p:tag name="KSO_WM_UNIT_LAYERLEVEL" val="1_1_1"/>
  <p:tag name="KSO_WM_DIAGRAM_GROUP_CODE" val="l1-1"/>
  <p:tag name="KSO_WM_UNIT_ID" val="custom20180683_9*l_h_i*1_2_1"/>
  <p:tag name="KSO_WM_UNIT_FILL_FORE_SCHEMECOLOR_INDEX" val="7"/>
  <p:tag name="KSO_WM_UNIT_FILL_TYPE" val="1"/>
  <p:tag name="KSO_WM_UNIT_TEXT_FILL_FORE_SCHEMECOLOR_INDEX" val="14"/>
  <p:tag name="KSO_WM_UNIT_TEXT_FILL_TYPE" val="1"/>
  <p:tag name="KSO_WM_UNIT_USESOURCEFORMAT_APPLY" val="1"/>
</p:tagLst>
</file>

<file path=ppt/tags/tag36.xml><?xml version="1.0" encoding="utf-8"?>
<p:tagLst xmlns:p="http://schemas.openxmlformats.org/presentationml/2006/main">
  <p:tag name="KSO_WM_TEMPLATE_CATEGORY" val="custom"/>
  <p:tag name="KSO_WM_TEMPLATE_INDEX" val="20180683"/>
  <p:tag name="KSO_WM_TAG_VERSION" val="1.0"/>
  <p:tag name="KSO_WM_BEAUTIFY_FLAG" val="#wm#"/>
  <p:tag name="KSO_WM_UNIT_TYPE" val="l_h_f"/>
  <p:tag name="KSO_WM_UNIT_INDEX" val="1_1_1"/>
  <p:tag name="KSO_WM_UNIT_LAYERLEVEL" val="1_1_1"/>
  <p:tag name="KSO_WM_UNIT_VALUE" val="24"/>
  <p:tag name="KSO_WM_UNIT_HIGHLIGHT" val="0"/>
  <p:tag name="KSO_WM_UNIT_COMPATIBLE" val="0"/>
  <p:tag name="KSO_WM_UNIT_CLEAR" val="0"/>
  <p:tag name="KSO_WM_UNIT_PRESET_TEXT_INDEX" val="3"/>
  <p:tag name="KSO_WM_UNIT_PRESET_TEXT_LEN" val="17"/>
  <p:tag name="KSO_WM_DIAGRAM_GROUP_CODE" val="l1-1"/>
  <p:tag name="KSO_WM_UNIT_ID" val="custom20180683_9*l_h_f*1_1_1"/>
  <p:tag name="KSO_WM_UNIT_TEXT_FILL_FORE_SCHEMECOLOR_INDEX" val="14"/>
  <p:tag name="KSO_WM_UNIT_TEXT_FILL_TYPE" val="1"/>
  <p:tag name="KSO_WM_UNIT_USESOURCEFORMAT_APPLY" val="1"/>
</p:tagLst>
</file>

<file path=ppt/tags/tag37.xml><?xml version="1.0" encoding="utf-8"?>
<p:tagLst xmlns:p="http://schemas.openxmlformats.org/presentationml/2006/main">
  <p:tag name="KSO_WM_TEMPLATE_CATEGORY" val="custom"/>
  <p:tag name="KSO_WM_TEMPLATE_INDEX" val="20180683"/>
  <p:tag name="KSO_WM_TAG_VERSION" val="1.0"/>
  <p:tag name="KSO_WM_BEAUTIFY_FLAG" val="#wm#"/>
  <p:tag name="KSO_WM_UNIT_TYPE" val="l_h_f"/>
  <p:tag name="KSO_WM_UNIT_INDEX" val="1_2_1"/>
  <p:tag name="KSO_WM_UNIT_LAYERLEVEL" val="1_1_1"/>
  <p:tag name="KSO_WM_UNIT_VALUE" val="24"/>
  <p:tag name="KSO_WM_UNIT_HIGHLIGHT" val="0"/>
  <p:tag name="KSO_WM_UNIT_COMPATIBLE" val="0"/>
  <p:tag name="KSO_WM_UNIT_CLEAR" val="0"/>
  <p:tag name="KSO_WM_UNIT_PRESET_TEXT_INDEX" val="3"/>
  <p:tag name="KSO_WM_UNIT_PRESET_TEXT_LEN" val="17"/>
  <p:tag name="KSO_WM_DIAGRAM_GROUP_CODE" val="l1-1"/>
  <p:tag name="KSO_WM_UNIT_ID" val="custom20180683_9*l_h_f*1_2_1"/>
  <p:tag name="KSO_WM_UNIT_TEXT_FILL_FORE_SCHEMECOLOR_INDEX" val="14"/>
  <p:tag name="KSO_WM_UNIT_TEXT_FILL_TYPE" val="1"/>
  <p:tag name="KSO_WM_UNIT_USESOURCEFORMAT_APPLY" val="1"/>
</p:tagLst>
</file>

<file path=ppt/tags/tag38.xml><?xml version="1.0" encoding="utf-8"?>
<p:tagLst xmlns:p="http://schemas.openxmlformats.org/presentationml/2006/main">
  <p:tag name="KSO_WM_TAG_VERSION" val="1.0"/>
  <p:tag name="KSO_WM_SLIDE_ITEM_CNT" val="4"/>
  <p:tag name="KSO_WM_SLIDE_LAYOUT" val="a_l"/>
  <p:tag name="KSO_WM_SLIDE_LAYOUT_CNT" val="1_1"/>
  <p:tag name="KSO_WM_SLIDE_TYPE" val="contents"/>
  <p:tag name="KSO_WM_BEAUTIFY_FLAG" val="#wm#"/>
  <p:tag name="KSO_WM_COMBINE_RELATE_SLIDE_ID" val="diagram20170704_4"/>
  <p:tag name="KSO_WM_TEMPLATE_CATEGORY" val="custom"/>
  <p:tag name="KSO_WM_TEMPLATE_INDEX" val="20180683"/>
  <p:tag name="KSO_WM_SLIDE_ID" val="custom20180683_9"/>
  <p:tag name="KSO_WM_SLIDE_INDEX" val="9"/>
  <p:tag name="KSO_WM_DIAGRAM_GROUP_CODE" val="l1-1"/>
  <p:tag name="KSO_WM_TEMPLATE_SUBCATEGORY" val="combine"/>
  <p:tag name="KSO_WM_SLIDE_SUBTYPE" val="diag"/>
</p:tagLst>
</file>

<file path=ppt/tags/tag39.xml><?xml version="1.0" encoding="utf-8"?>
<p:tagLst xmlns:p="http://schemas.openxmlformats.org/presentationml/2006/main">
  <p:tag name="KSO_WM_BEAUTIFY_FLAG" val="#wm#"/>
  <p:tag name="KSO_WM_TEMPLATE_CATEGORY" val="custom"/>
  <p:tag name="KSO_WM_TEMPLATE_INDEX" val="20180683"/>
</p:tagLst>
</file>

<file path=ppt/tags/tag4.xml><?xml version="1.0" encoding="utf-8"?>
<p:tagLst xmlns:p="http://schemas.openxmlformats.org/presentationml/2006/main">
  <p:tag name="KSO_WM_TEMPLATE_CATEGORY" val="custom"/>
  <p:tag name="KSO_WM_TEMPLATE_INDEX" val="20180683"/>
  <p:tag name="KSO_WM_TAG_VERSION" val="1.0"/>
  <p:tag name="KSO_WM_BEAUTIFY_FLAG" val="#wm#"/>
  <p:tag name="KSO_WM_UNIT_TYPE" val="a"/>
  <p:tag name="KSO_WM_UNIT_INDEX" val="1"/>
  <p:tag name="KSO_WM_UNIT_LAYERLEVEL" val="1"/>
  <p:tag name="KSO_WM_UNIT_VALUE" val="22"/>
  <p:tag name="KSO_WM_UNIT_ISCONTENTSTITLE" val="0"/>
  <p:tag name="KSO_WM_UNIT_HIGHLIGHT" val="0"/>
  <p:tag name="KSO_WM_UNIT_COMPATIBLE" val="0"/>
  <p:tag name="KSO_WM_UNIT_CLEAR" val="0"/>
  <p:tag name="KSO_WM_DIAGRAM_GROUP_CODE" val="_1"/>
  <p:tag name="KSO_WM_UNIT_ID" val="custom20180683_1*a*1"/>
  <p:tag name="KSO_WM_UNIT_PRESET_TEXT" val="炫酷机械大气商务通用"/>
  <p:tag name="KSO_WM_UNIT_TEXT_FILL_FORE_SCHEMECOLOR_INDEX" val="14"/>
  <p:tag name="KSO_WM_UNIT_TEXT_FILL_TYPE" val="1"/>
  <p:tag name="KSO_WM_UNIT_USESOURCEFORMAT_APPLY" val="1"/>
</p:tagLst>
</file>

<file path=ppt/tags/tag40.xml><?xml version="1.0" encoding="utf-8"?>
<p:tagLst xmlns:p="http://schemas.openxmlformats.org/presentationml/2006/main">
  <p:tag name="KSO_WM_BEAUTIFY_FLAG" val="#wm#"/>
  <p:tag name="KSO_WM_TEMPLATE_CATEGORY" val="custom"/>
  <p:tag name="KSO_WM_TEMPLATE_INDEX" val="20180683"/>
</p:tagLst>
</file>

<file path=ppt/tags/tag41.xml><?xml version="1.0" encoding="utf-8"?>
<p:tagLst xmlns:p="http://schemas.openxmlformats.org/presentationml/2006/main">
  <p:tag name="KSO_WM_BEAUTIFY_FLAG" val="#wm#"/>
  <p:tag name="KSO_WM_TEMPLATE_CATEGORY" val="custom"/>
  <p:tag name="KSO_WM_TEMPLATE_INDEX" val="20180683"/>
</p:tagLst>
</file>

<file path=ppt/tags/tag42.xml><?xml version="1.0" encoding="utf-8"?>
<p:tagLst xmlns:p="http://schemas.openxmlformats.org/presentationml/2006/main">
  <p:tag name="KSO_WM_BEAUTIFY_FLAG" val="#wm#"/>
  <p:tag name="KSO_WM_TEMPLATE_CATEGORY" val="custom"/>
  <p:tag name="KSO_WM_TEMPLATE_INDEX" val="20180683"/>
</p:tagLst>
</file>

<file path=ppt/tags/tag43.xml><?xml version="1.0" encoding="utf-8"?>
<p:tagLst xmlns:p="http://schemas.openxmlformats.org/presentationml/2006/main">
  <p:tag name="KSO_WM_TEMPLATE_CATEGORY" val="custom"/>
  <p:tag name="KSO_WM_TEMPLATE_INDEX" val="20180683"/>
  <p:tag name="KSO_WM_TAG_VERSION" val="1.0"/>
  <p:tag name="KSO_WM_BEAUTIFY_FLAG" val="#wm#"/>
  <p:tag name="KSO_WM_UNIT_TYPE" val="a"/>
  <p:tag name="KSO_WM_UNIT_INDEX" val="1"/>
  <p:tag name="KSO_WM_UNIT_LAYERLEVEL" val="1"/>
  <p:tag name="KSO_WM_UNIT_ISCONTENTSTITLE" val="1"/>
  <p:tag name="KSO_WM_UNIT_VALUE" val="2"/>
  <p:tag name="KSO_WM_UNIT_HIGHLIGHT" val="0"/>
  <p:tag name="KSO_WM_UNIT_COMPATIBLE" val="0"/>
  <p:tag name="KSO_WM_UNIT_CLEAR" val="0"/>
  <p:tag name="KSO_WM_DIAGRAM_GROUP_CODE" val="l1_1"/>
  <p:tag name="KSO_WM_UNIT_ID" val="custom20180683_9*a*1"/>
  <p:tag name="KSO_WM_UNIT_PRESET_TEXT" val="目录"/>
  <p:tag name="KSO_WM_UNIT_TEXT_FILL_FORE_SCHEMECOLOR_INDEX" val="14"/>
  <p:tag name="KSO_WM_UNIT_TEXT_FILL_TYPE" val="1"/>
  <p:tag name="KSO_WM_UNIT_USESOURCEFORMAT_APPLY" val="1"/>
</p:tagLst>
</file>

<file path=ppt/tags/tag44.xml><?xml version="1.0" encoding="utf-8"?>
<p:tagLst xmlns:p="http://schemas.openxmlformats.org/presentationml/2006/main">
  <p:tag name="KSO_WM_TEMPLATE_CATEGORY" val="custom"/>
  <p:tag name="KSO_WM_TEMPLATE_INDEX" val="20180683"/>
  <p:tag name="KSO_WM_TAG_VERSION" val="1.0"/>
  <p:tag name="KSO_WM_BEAUTIFY_FLAG" val="#wm#"/>
  <p:tag name="KSO_WM_UNIT_TYPE" val="l_h_i"/>
  <p:tag name="KSO_WM_UNIT_INDEX" val="1_1_1"/>
  <p:tag name="KSO_WM_UNIT_LAYERLEVEL" val="1_1_1"/>
  <p:tag name="KSO_WM_DIAGRAM_GROUP_CODE" val="l1-1"/>
  <p:tag name="KSO_WM_UNIT_ID" val="custom20180683_9*l_h_i*1_1_1"/>
  <p:tag name="KSO_WM_UNIT_FILL_FORE_SCHEMECOLOR_INDEX" val="7"/>
  <p:tag name="KSO_WM_UNIT_FILL_TYPE" val="1"/>
  <p:tag name="KSO_WM_UNIT_TEXT_FILL_FORE_SCHEMECOLOR_INDEX" val="14"/>
  <p:tag name="KSO_WM_UNIT_TEXT_FILL_TYPE" val="1"/>
  <p:tag name="KSO_WM_UNIT_USESOURCEFORMAT_APPLY" val="1"/>
</p:tagLst>
</file>

<file path=ppt/tags/tag45.xml><?xml version="1.0" encoding="utf-8"?>
<p:tagLst xmlns:p="http://schemas.openxmlformats.org/presentationml/2006/main">
  <p:tag name="KSO_WM_TEMPLATE_CATEGORY" val="custom"/>
  <p:tag name="KSO_WM_TEMPLATE_INDEX" val="20180683"/>
  <p:tag name="KSO_WM_TAG_VERSION" val="1.0"/>
  <p:tag name="KSO_WM_BEAUTIFY_FLAG" val="#wm#"/>
  <p:tag name="KSO_WM_UNIT_TYPE" val="l_h_i"/>
  <p:tag name="KSO_WM_UNIT_INDEX" val="1_2_1"/>
  <p:tag name="KSO_WM_UNIT_LAYERLEVEL" val="1_1_1"/>
  <p:tag name="KSO_WM_DIAGRAM_GROUP_CODE" val="l1-1"/>
  <p:tag name="KSO_WM_UNIT_ID" val="custom20180683_9*l_h_i*1_2_1"/>
  <p:tag name="KSO_WM_UNIT_FILL_FORE_SCHEMECOLOR_INDEX" val="7"/>
  <p:tag name="KSO_WM_UNIT_FILL_TYPE" val="1"/>
  <p:tag name="KSO_WM_UNIT_TEXT_FILL_FORE_SCHEMECOLOR_INDEX" val="14"/>
  <p:tag name="KSO_WM_UNIT_TEXT_FILL_TYPE" val="1"/>
  <p:tag name="KSO_WM_UNIT_USESOURCEFORMAT_APPLY" val="1"/>
</p:tagLst>
</file>

<file path=ppt/tags/tag46.xml><?xml version="1.0" encoding="utf-8"?>
<p:tagLst xmlns:p="http://schemas.openxmlformats.org/presentationml/2006/main">
  <p:tag name="KSO_WM_TEMPLATE_CATEGORY" val="custom"/>
  <p:tag name="KSO_WM_TEMPLATE_INDEX" val="20180683"/>
  <p:tag name="KSO_WM_TAG_VERSION" val="1.0"/>
  <p:tag name="KSO_WM_BEAUTIFY_FLAG" val="#wm#"/>
  <p:tag name="KSO_WM_UNIT_TYPE" val="l_h_f"/>
  <p:tag name="KSO_WM_UNIT_INDEX" val="1_1_1"/>
  <p:tag name="KSO_WM_UNIT_LAYERLEVEL" val="1_1_1"/>
  <p:tag name="KSO_WM_UNIT_VALUE" val="24"/>
  <p:tag name="KSO_WM_UNIT_HIGHLIGHT" val="0"/>
  <p:tag name="KSO_WM_UNIT_COMPATIBLE" val="0"/>
  <p:tag name="KSO_WM_UNIT_CLEAR" val="0"/>
  <p:tag name="KSO_WM_UNIT_PRESET_TEXT_INDEX" val="3"/>
  <p:tag name="KSO_WM_UNIT_PRESET_TEXT_LEN" val="17"/>
  <p:tag name="KSO_WM_DIAGRAM_GROUP_CODE" val="l1-1"/>
  <p:tag name="KSO_WM_UNIT_ID" val="custom20180683_9*l_h_f*1_1_1"/>
  <p:tag name="KSO_WM_UNIT_TEXT_FILL_FORE_SCHEMECOLOR_INDEX" val="14"/>
  <p:tag name="KSO_WM_UNIT_TEXT_FILL_TYPE" val="1"/>
  <p:tag name="KSO_WM_UNIT_USESOURCEFORMAT_APPLY" val="1"/>
</p:tagLst>
</file>

<file path=ppt/tags/tag47.xml><?xml version="1.0" encoding="utf-8"?>
<p:tagLst xmlns:p="http://schemas.openxmlformats.org/presentationml/2006/main">
  <p:tag name="KSO_WM_TEMPLATE_CATEGORY" val="custom"/>
  <p:tag name="KSO_WM_TEMPLATE_INDEX" val="20180683"/>
  <p:tag name="KSO_WM_TAG_VERSION" val="1.0"/>
  <p:tag name="KSO_WM_BEAUTIFY_FLAG" val="#wm#"/>
  <p:tag name="KSO_WM_UNIT_TYPE" val="l_h_f"/>
  <p:tag name="KSO_WM_UNIT_INDEX" val="1_2_1"/>
  <p:tag name="KSO_WM_UNIT_LAYERLEVEL" val="1_1_1"/>
  <p:tag name="KSO_WM_UNIT_VALUE" val="24"/>
  <p:tag name="KSO_WM_UNIT_HIGHLIGHT" val="0"/>
  <p:tag name="KSO_WM_UNIT_COMPATIBLE" val="0"/>
  <p:tag name="KSO_WM_UNIT_CLEAR" val="0"/>
  <p:tag name="KSO_WM_UNIT_PRESET_TEXT_INDEX" val="3"/>
  <p:tag name="KSO_WM_UNIT_PRESET_TEXT_LEN" val="17"/>
  <p:tag name="KSO_WM_DIAGRAM_GROUP_CODE" val="l1-1"/>
  <p:tag name="KSO_WM_UNIT_ID" val="custom20180683_9*l_h_f*1_2_1"/>
  <p:tag name="KSO_WM_UNIT_TEXT_FILL_FORE_SCHEMECOLOR_INDEX" val="14"/>
  <p:tag name="KSO_WM_UNIT_TEXT_FILL_TYPE" val="1"/>
  <p:tag name="KSO_WM_UNIT_USESOURCEFORMAT_APPLY" val="1"/>
</p:tagLst>
</file>

<file path=ppt/tags/tag48.xml><?xml version="1.0" encoding="utf-8"?>
<p:tagLst xmlns:p="http://schemas.openxmlformats.org/presentationml/2006/main">
  <p:tag name="KSO_WM_TEMPLATE_CATEGORY" val="custom"/>
  <p:tag name="KSO_WM_TEMPLATE_INDEX" val="20180683"/>
  <p:tag name="KSO_WM_TAG_VERSION" val="1.0"/>
  <p:tag name="KSO_WM_BEAUTIFY_FLAG" val="#wm#"/>
  <p:tag name="KSO_WM_UNIT_TYPE" val="l_h_i"/>
  <p:tag name="KSO_WM_UNIT_INDEX" val="1_3_1"/>
  <p:tag name="KSO_WM_UNIT_LAYERLEVEL" val="1_1_1"/>
  <p:tag name="KSO_WM_DIAGRAM_GROUP_CODE" val="l1-1"/>
  <p:tag name="KSO_WM_UNIT_ID" val="custom20180683_9*l_h_i*1_3_1"/>
  <p:tag name="KSO_WM_UNIT_FILL_FORE_SCHEMECOLOR_INDEX" val="7"/>
  <p:tag name="KSO_WM_UNIT_FILL_TYPE" val="1"/>
  <p:tag name="KSO_WM_UNIT_TEXT_FILL_FORE_SCHEMECOLOR_INDEX" val="14"/>
  <p:tag name="KSO_WM_UNIT_TEXT_FILL_TYPE" val="1"/>
  <p:tag name="KSO_WM_UNIT_USESOURCEFORMAT_APPLY" val="1"/>
</p:tagLst>
</file>

<file path=ppt/tags/tag49.xml><?xml version="1.0" encoding="utf-8"?>
<p:tagLst xmlns:p="http://schemas.openxmlformats.org/presentationml/2006/main">
  <p:tag name="KSO_WM_TEMPLATE_CATEGORY" val="custom"/>
  <p:tag name="KSO_WM_TEMPLATE_INDEX" val="20180683"/>
  <p:tag name="KSO_WM_TAG_VERSION" val="1.0"/>
  <p:tag name="KSO_WM_BEAUTIFY_FLAG" val="#wm#"/>
  <p:tag name="KSO_WM_UNIT_TYPE" val="l_h_f"/>
  <p:tag name="KSO_WM_UNIT_INDEX" val="1_3_1"/>
  <p:tag name="KSO_WM_UNIT_LAYERLEVEL" val="1_1_1"/>
  <p:tag name="KSO_WM_UNIT_VALUE" val="24"/>
  <p:tag name="KSO_WM_UNIT_HIGHLIGHT" val="0"/>
  <p:tag name="KSO_WM_UNIT_COMPATIBLE" val="0"/>
  <p:tag name="KSO_WM_UNIT_CLEAR" val="0"/>
  <p:tag name="KSO_WM_UNIT_PRESET_TEXT_INDEX" val="3"/>
  <p:tag name="KSO_WM_UNIT_PRESET_TEXT_LEN" val="17"/>
  <p:tag name="KSO_WM_DIAGRAM_GROUP_CODE" val="l1-1"/>
  <p:tag name="KSO_WM_UNIT_ID" val="custom20180683_9*l_h_f*1_3_1"/>
  <p:tag name="KSO_WM_UNIT_TEXT_FILL_FORE_SCHEMECOLOR_INDEX" val="14"/>
  <p:tag name="KSO_WM_UNIT_TEXT_FILL_TYPE" val="1"/>
  <p:tag name="KSO_WM_UNIT_USESOURCEFORMAT_APPLY" val="1"/>
</p:tagLst>
</file>

<file path=ppt/tags/tag5.xml><?xml version="1.0" encoding="utf-8"?>
<p:tagLst xmlns:p="http://schemas.openxmlformats.org/presentationml/2006/main">
  <p:tag name="KSO_WM_TEMPLATE_CATEGORY" val="custom"/>
  <p:tag name="KSO_WM_TEMPLATE_INDEX" val="20180683"/>
  <p:tag name="KSO_WM_TAG_VERSION" val="1.0"/>
  <p:tag name="KSO_WM_BEAUTIFY_FLAG" val="#wm#"/>
  <p:tag name="KSO_WM_UNIT_TYPE" val="b"/>
  <p:tag name="KSO_WM_UNIT_INDEX" val="1"/>
  <p:tag name="KSO_WM_UNIT_LAYERLEVEL" val="1"/>
  <p:tag name="KSO_WM_UNIT_VALUE" val="84"/>
  <p:tag name="KSO_WM_UNIT_ISCONTENTSTITLE" val="0"/>
  <p:tag name="KSO_WM_UNIT_HIGHLIGHT" val="0"/>
  <p:tag name="KSO_WM_UNIT_COMPATIBLE" val="0"/>
  <p:tag name="KSO_WM_UNIT_CLEAR" val="0"/>
  <p:tag name="KSO_WM_UNIT_PRESET_TEXT_INDEX" val="4"/>
  <p:tag name="KSO_WM_UNIT_PRESET_TEXT_LEN" val="109"/>
  <p:tag name="KSO_WM_DIAGRAM_GROUP_CODE" val="_1"/>
  <p:tag name="KSO_WM_UNIT_ID" val="custom20180683_1*b*1"/>
  <p:tag name="KSO_WM_UNIT_TEXT_FILL_FORE_SCHEMECOLOR_INDEX" val="14"/>
  <p:tag name="KSO_WM_UNIT_TEXT_FILL_TYPE" val="1"/>
  <p:tag name="KSO_WM_UNIT_USESOURCEFORMAT_APPLY" val="1"/>
</p:tagLst>
</file>

<file path=ppt/tags/tag50.xml><?xml version="1.0" encoding="utf-8"?>
<p:tagLst xmlns:p="http://schemas.openxmlformats.org/presentationml/2006/main">
  <p:tag name="KSO_WM_TAG_VERSION" val="1.0"/>
  <p:tag name="KSO_WM_SLIDE_ITEM_CNT" val="4"/>
  <p:tag name="KSO_WM_SLIDE_LAYOUT" val="a_l"/>
  <p:tag name="KSO_WM_SLIDE_LAYOUT_CNT" val="1_1"/>
  <p:tag name="KSO_WM_SLIDE_TYPE" val="contents"/>
  <p:tag name="KSO_WM_BEAUTIFY_FLAG" val="#wm#"/>
  <p:tag name="KSO_WM_COMBINE_RELATE_SLIDE_ID" val="diagram20170704_4"/>
  <p:tag name="KSO_WM_TEMPLATE_CATEGORY" val="custom"/>
  <p:tag name="KSO_WM_TEMPLATE_INDEX" val="20180683"/>
  <p:tag name="KSO_WM_SLIDE_ID" val="custom20180683_9"/>
  <p:tag name="KSO_WM_SLIDE_INDEX" val="9"/>
  <p:tag name="KSO_WM_DIAGRAM_GROUP_CODE" val="l1-1"/>
  <p:tag name="KSO_WM_TEMPLATE_SUBCATEGORY" val="combine"/>
  <p:tag name="KSO_WM_SLIDE_SUBTYPE" val="diag"/>
</p:tagLst>
</file>

<file path=ppt/tags/tag51.xml><?xml version="1.0" encoding="utf-8"?>
<p:tagLst xmlns:p="http://schemas.openxmlformats.org/presentationml/2006/main">
  <p:tag name="KSO_WM_BEAUTIFY_FLAG" val="#wm#"/>
  <p:tag name="KSO_WM_TEMPLATE_CATEGORY" val="custom"/>
  <p:tag name="KSO_WM_TEMPLATE_INDEX" val="20180683"/>
</p:tagLst>
</file>

<file path=ppt/tags/tag52.xml><?xml version="1.0" encoding="utf-8"?>
<p:tagLst xmlns:p="http://schemas.openxmlformats.org/presentationml/2006/main">
  <p:tag name="KSO_WM_BEAUTIFY_FLAG" val="#wm#"/>
  <p:tag name="KSO_WM_TEMPLATE_CATEGORY" val="custom"/>
  <p:tag name="KSO_WM_TEMPLATE_INDEX" val="20180683"/>
</p:tagLst>
</file>

<file path=ppt/tags/tag53.xml><?xml version="1.0" encoding="utf-8"?>
<p:tagLst xmlns:p="http://schemas.openxmlformats.org/presentationml/2006/main">
  <p:tag name="KSO_WM_BEAUTIFY_FLAG" val="#wm#"/>
  <p:tag name="KSO_WM_TEMPLATE_CATEGORY" val="custom"/>
  <p:tag name="KSO_WM_TEMPLATE_INDEX" val="20180683"/>
</p:tagLst>
</file>

<file path=ppt/tags/tag54.xml><?xml version="1.0" encoding="utf-8"?>
<p:tagLst xmlns:p="http://schemas.openxmlformats.org/presentationml/2006/main">
  <p:tag name="KSO_WM_BEAUTIFY_FLAG" val="#wm#"/>
  <p:tag name="KSO_WM_TEMPLATE_CATEGORY" val="custom"/>
  <p:tag name="KSO_WM_TEMPLATE_INDEX" val="20180683"/>
</p:tagLst>
</file>

<file path=ppt/tags/tag55.xml><?xml version="1.0" encoding="utf-8"?>
<p:tagLst xmlns:p="http://schemas.openxmlformats.org/presentationml/2006/main">
  <p:tag name="KSO_WM_BEAUTIFY_FLAG" val="#wm#"/>
  <p:tag name="KSO_WM_TEMPLATE_CATEGORY" val="custom"/>
  <p:tag name="KSO_WM_TEMPLATE_INDEX" val="20180683"/>
</p:tagLst>
</file>

<file path=ppt/tags/tag6.xml><?xml version="1.0" encoding="utf-8"?>
<p:tagLst xmlns:p="http://schemas.openxmlformats.org/presentationml/2006/main">
  <p:tag name="KSO_WM_SLIDE_ID" val="custom20180683_1"/>
  <p:tag name="KSO_WM_TEMPLATE_SUBCATEGORY" val="combine"/>
  <p:tag name="KSO_WM_TEMPLATE_MASTER_TYPE" val="0"/>
  <p:tag name="KSO_WM_TEMPLATE_COLOR_TYPE" val="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0683"/>
  <p:tag name="KSO_WM_SLIDE_LAYOUT" val="a_b"/>
  <p:tag name="KSO_WM_SLIDE_LAYOUT_CNT" val="1_1"/>
  <p:tag name="KSO_WM_UNIT_SHOW_EDIT_AREA_INDICATION" val="1"/>
  <p:tag name="KSO_WM_TEMPLATE_THUMBS_INDEX" val="1、2、6、12、13、18、23、28、31、32、"/>
  <p:tag name="KSO_WM_COMBINE_RELATE_SLIDE_ID" val="background20177254_1"/>
</p:tagLst>
</file>

<file path=ppt/tags/tag7.xml><?xml version="1.0" encoding="utf-8"?>
<p:tagLst xmlns:p="http://schemas.openxmlformats.org/presentationml/2006/main">
  <p:tag name="KSO_WM_TEMPLATE_CATEGORY" val="custom"/>
  <p:tag name="KSO_WM_TEMPLATE_INDEX" val="20180683"/>
  <p:tag name="KSO_WM_TAG_VERSION" val="1.0"/>
  <p:tag name="KSO_WM_BEAUTIFY_FLAG" val="#wm#"/>
  <p:tag name="KSO_WM_UNIT_TYPE" val="a"/>
  <p:tag name="KSO_WM_UNIT_INDEX" val="1"/>
  <p:tag name="KSO_WM_UNIT_LAYERLEVEL" val="1"/>
  <p:tag name="KSO_WM_UNIT_VALUE" val="12"/>
  <p:tag name="KSO_WM_UNIT_ISCONTENTSTITLE" val="0"/>
  <p:tag name="KSO_WM_UNIT_HIGHLIGHT" val="0"/>
  <p:tag name="KSO_WM_UNIT_COMPATIBLE" val="0"/>
  <p:tag name="KSO_WM_UNIT_CLEAR" val="0"/>
  <p:tag name="KSO_WM_DIAGRAM_GROUP_CODE" val="_1"/>
  <p:tag name="KSO_WM_UNIT_ID" val="custom20180683_12*a*1"/>
  <p:tag name="KSO_WM_UNIT_PRESET_TEXT" val="SECTION TITLE"/>
  <p:tag name="KSO_WM_UNIT_TEXT_FILL_FORE_SCHEMECOLOR_INDEX" val="14"/>
  <p:tag name="KSO_WM_UNIT_TEXT_FILL_TYPE" val="1"/>
  <p:tag name="KSO_WM_UNIT_USESOURCEFORMAT_APPLY" val="1"/>
</p:tagLst>
</file>

<file path=ppt/tags/tag8.xml><?xml version="1.0" encoding="utf-8"?>
<p:tagLst xmlns:p="http://schemas.openxmlformats.org/presentationml/2006/main">
  <p:tag name="KSO_WM_TEMPLATE_CATEGORY" val="custom"/>
  <p:tag name="KSO_WM_TEMPLATE_INDEX" val="20180683"/>
  <p:tag name="KSO_WM_TAG_VERSION" val="1.0"/>
  <p:tag name="KSO_WM_BEAUTIFY_FLAG" val="#wm#"/>
  <p:tag name="KSO_WM_UNIT_TYPE" val="b"/>
  <p:tag name="KSO_WM_UNIT_INDEX" val="1"/>
  <p:tag name="KSO_WM_UNIT_LAYERLEVEL" val="1"/>
  <p:tag name="KSO_WM_UNIT_VALUE" val="96"/>
  <p:tag name="KSO_WM_UNIT_ISCONTENTSTITLE" val="0"/>
  <p:tag name="KSO_WM_UNIT_HIGHLIGHT" val="0"/>
  <p:tag name="KSO_WM_UNIT_COMPATIBLE" val="0"/>
  <p:tag name="KSO_WM_UNIT_CLEAR" val="0"/>
  <p:tag name="KSO_WM_UNIT_PRESET_TEXT_INDEX" val="4"/>
  <p:tag name="KSO_WM_UNIT_PRESET_TEXT_LEN" val="97"/>
  <p:tag name="KSO_WM_DIAGRAM_GROUP_CODE" val="_1"/>
  <p:tag name="KSO_WM_UNIT_ID" val="custom20180683_12*b*1"/>
  <p:tag name="KSO_WM_UNIT_TEXT_FILL_FORE_SCHEMECOLOR_INDEX" val="14"/>
  <p:tag name="KSO_WM_UNIT_TEXT_FILL_TYPE" val="1"/>
  <p:tag name="KSO_WM_UNIT_USESOURCEFORMAT_APPLY" val="1"/>
</p:tagLst>
</file>

<file path=ppt/tags/tag9.xml><?xml version="1.0" encoding="utf-8"?>
<p:tagLst xmlns:p="http://schemas.openxmlformats.org/presentationml/2006/main">
  <p:tag name="KSO_WM_TAG_VERSION" val="1.0"/>
  <p:tag name="KSO_WM_SLIDE_ITEM_CNT" val="2"/>
  <p:tag name="KSO_WM_SLIDE_LAYOUT" val="a_b"/>
  <p:tag name="KSO_WM_SLIDE_LAYOUT_CNT" val="1_1"/>
  <p:tag name="KSO_WM_SLIDE_TYPE" val="sectionTitle"/>
  <p:tag name="KSO_WM_BEAUTIFY_FLAG" val="#wm#"/>
  <p:tag name="KSO_WM_COMBINE_RELATE_SLIDE_ID" val="background20177254_6"/>
  <p:tag name="KSO_WM_TEMPLATE_CATEGORY" val="custom"/>
  <p:tag name="KSO_WM_TEMPLATE_INDEX" val="20180683"/>
  <p:tag name="KSO_WM_SLIDE_ID" val="custom20180683_12"/>
  <p:tag name="KSO_WM_SLIDE_INDEX" val="12"/>
  <p:tag name="KSO_WM_TEMPLATE_SUBCATEGORY" val="combine"/>
  <p:tag name="KSO_WM_SLIDE_SUBTYPE" val="pureTxt"/>
</p:tagLst>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B9BD5"/>
      </a:accent1>
      <a:accent2>
        <a:srgbClr val="FFFFFF"/>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8074</Words>
  <Application>WPS 演示</Application>
  <PresentationFormat>宽屏</PresentationFormat>
  <Paragraphs>278</Paragraphs>
  <Slides>24</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24</vt:i4>
      </vt:variant>
    </vt:vector>
  </HeadingPairs>
  <TitlesOfParts>
    <vt:vector size="32" baseType="lpstr">
      <vt:lpstr>Arial</vt:lpstr>
      <vt:lpstr>宋体</vt:lpstr>
      <vt:lpstr>Wingdings</vt:lpstr>
      <vt:lpstr>黑体</vt:lpstr>
      <vt:lpstr>微软雅黑</vt:lpstr>
      <vt:lpstr>Arial Unicode MS</vt:lpstr>
      <vt:lpstr>Calibri</vt:lpstr>
      <vt:lpstr>Office 主题</vt:lpstr>
      <vt:lpstr>炫酷机械大气商务通用</vt:lpstr>
      <vt:lpstr>SECTION TITLE</vt:lpstr>
      <vt:lpstr>PowerPoint 演示文稿</vt:lpstr>
      <vt:lpstr>LOREM IPSUM DOLOR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瞳影</cp:lastModifiedBy>
  <cp:revision>185</cp:revision>
  <dcterms:created xsi:type="dcterms:W3CDTF">2019-06-19T02:08:00Z</dcterms:created>
  <dcterms:modified xsi:type="dcterms:W3CDTF">2021-04-17T03:46:05Z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2052-11.1.0.10463</vt:lpwstr>
  </property>
  <property fmtid="{D5CDD505-2E9C-101B-9397-08002B2CF9AE}" pid="3" name="ICV">
    <vt:lpwstr>BE98B69849864E4491FCC4894C3CCB33</vt:lpwstr>
  </property>
</Properties>
</file>