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68" r:id="rId4"/>
    <p:sldId id="276" r:id="rId5"/>
    <p:sldId id="271" r:id="rId6"/>
    <p:sldId id="272" r:id="rId7"/>
    <p:sldId id="278" r:id="rId8"/>
    <p:sldId id="259" r:id="rId9"/>
    <p:sldId id="270" r:id="rId10"/>
    <p:sldId id="280" r:id="rId11"/>
    <p:sldId id="273" r:id="rId12"/>
    <p:sldId id="260" r:id="rId13"/>
    <p:sldId id="261" r:id="rId14"/>
    <p:sldId id="274" r:id="rId15"/>
    <p:sldId id="263" r:id="rId16"/>
    <p:sldId id="275" r:id="rId17"/>
    <p:sldId id="264" r:id="rId18"/>
    <p:sldId id="265" r:id="rId19"/>
    <p:sldId id="266" r:id="rId20"/>
    <p:sldId id="267" r:id="rId21"/>
    <p:sldId id="262" r:id="rId22"/>
    <p:sldId id="26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  <a:srgbClr val="F8F8F8"/>
    <a:srgbClr val="CCCCFF"/>
    <a:srgbClr val="DDDDDD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E9F42-4D92-4101-B59E-8B901D37FAF1}" v="12" dt="2022-04-12T07:12:20.1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71" autoAdjust="0"/>
  </p:normalViewPr>
  <p:slideViewPr>
    <p:cSldViewPr snapToGrid="0">
      <p:cViewPr varScale="1">
        <p:scale>
          <a:sx n="61" d="100"/>
          <a:sy n="61" d="100"/>
        </p:scale>
        <p:origin x="8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 Jie" userId="b9f5f129e8a42d6f" providerId="LiveId" clId="{066E9F42-4D92-4101-B59E-8B901D37FAF1}"/>
    <pc:docChg chg="undo custSel delSld modSld">
      <pc:chgData name="Shi Jie" userId="b9f5f129e8a42d6f" providerId="LiveId" clId="{066E9F42-4D92-4101-B59E-8B901D37FAF1}" dt="2022-04-29T03:21:15.621" v="1278" actId="20577"/>
      <pc:docMkLst>
        <pc:docMk/>
      </pc:docMkLst>
      <pc:sldChg chg="modSp mod">
        <pc:chgData name="Shi Jie" userId="b9f5f129e8a42d6f" providerId="LiveId" clId="{066E9F42-4D92-4101-B59E-8B901D37FAF1}" dt="2022-03-26T14:27:28.857" v="241" actId="1036"/>
        <pc:sldMkLst>
          <pc:docMk/>
          <pc:sldMk cId="2464035243" sldId="256"/>
        </pc:sldMkLst>
        <pc:spChg chg="mod">
          <ac:chgData name="Shi Jie" userId="b9f5f129e8a42d6f" providerId="LiveId" clId="{066E9F42-4D92-4101-B59E-8B901D37FAF1}" dt="2022-03-26T14:27:28.857" v="241" actId="1036"/>
          <ac:spMkLst>
            <pc:docMk/>
            <pc:sldMk cId="2464035243" sldId="256"/>
            <ac:spMk id="3" creationId="{66BB468D-6773-4AE5-AAED-C2EA7B6D7459}"/>
          </ac:spMkLst>
        </pc:spChg>
      </pc:sldChg>
      <pc:sldChg chg="modSp mod">
        <pc:chgData name="Shi Jie" userId="b9f5f129e8a42d6f" providerId="LiveId" clId="{066E9F42-4D92-4101-B59E-8B901D37FAF1}" dt="2022-04-29T03:21:15.621" v="1278" actId="20577"/>
        <pc:sldMkLst>
          <pc:docMk/>
          <pc:sldMk cId="1768660017" sldId="262"/>
        </pc:sldMkLst>
        <pc:spChg chg="mod">
          <ac:chgData name="Shi Jie" userId="b9f5f129e8a42d6f" providerId="LiveId" clId="{066E9F42-4D92-4101-B59E-8B901D37FAF1}" dt="2022-04-29T03:21:15.621" v="1278" actId="20577"/>
          <ac:spMkLst>
            <pc:docMk/>
            <pc:sldMk cId="1768660017" sldId="262"/>
            <ac:spMk id="3" creationId="{922C1563-5DAA-4508-9E3F-0F56949B4BE0}"/>
          </ac:spMkLst>
        </pc:spChg>
      </pc:sldChg>
      <pc:sldChg chg="addSp modSp modNotesTx">
        <pc:chgData name="Shi Jie" userId="b9f5f129e8a42d6f" providerId="LiveId" clId="{066E9F42-4D92-4101-B59E-8B901D37FAF1}" dt="2022-04-12T07:01:08.090" v="1207"/>
        <pc:sldMkLst>
          <pc:docMk/>
          <pc:sldMk cId="1840491240" sldId="263"/>
        </pc:sldMkLst>
        <pc:spChg chg="add mod">
          <ac:chgData name="Shi Jie" userId="b9f5f129e8a42d6f" providerId="LiveId" clId="{066E9F42-4D92-4101-B59E-8B901D37FAF1}" dt="2022-04-12T07:01:08.090" v="1207"/>
          <ac:spMkLst>
            <pc:docMk/>
            <pc:sldMk cId="1840491240" sldId="263"/>
            <ac:spMk id="4" creationId="{E1284AF1-EE7A-448F-A597-D58BC026ECEA}"/>
          </ac:spMkLst>
        </pc:spChg>
      </pc:sldChg>
      <pc:sldChg chg="modSp mod">
        <pc:chgData name="Shi Jie" userId="b9f5f129e8a42d6f" providerId="LiveId" clId="{066E9F42-4D92-4101-B59E-8B901D37FAF1}" dt="2022-03-26T14:29:38.846" v="245" actId="692"/>
        <pc:sldMkLst>
          <pc:docMk/>
          <pc:sldMk cId="1827417146" sldId="264"/>
        </pc:sldMkLst>
        <pc:spChg chg="mod">
          <ac:chgData name="Shi Jie" userId="b9f5f129e8a42d6f" providerId="LiveId" clId="{066E9F42-4D92-4101-B59E-8B901D37FAF1}" dt="2022-03-26T14:29:29.458" v="244" actId="692"/>
          <ac:spMkLst>
            <pc:docMk/>
            <pc:sldMk cId="1827417146" sldId="264"/>
            <ac:spMk id="4" creationId="{5C28D907-ACDE-46F5-9F20-A1DB0AB47983}"/>
          </ac:spMkLst>
        </pc:spChg>
        <pc:spChg chg="mod">
          <ac:chgData name="Shi Jie" userId="b9f5f129e8a42d6f" providerId="LiveId" clId="{066E9F42-4D92-4101-B59E-8B901D37FAF1}" dt="2022-03-26T14:29:38.846" v="245" actId="692"/>
          <ac:spMkLst>
            <pc:docMk/>
            <pc:sldMk cId="1827417146" sldId="264"/>
            <ac:spMk id="6" creationId="{99BCDFDF-E565-45B7-BA89-44200416B2C9}"/>
          </ac:spMkLst>
        </pc:spChg>
      </pc:sldChg>
      <pc:sldChg chg="modNotesTx">
        <pc:chgData name="Shi Jie" userId="b9f5f129e8a42d6f" providerId="LiveId" clId="{066E9F42-4D92-4101-B59E-8B901D37FAF1}" dt="2022-04-07T06:06:09.514" v="546" actId="20577"/>
        <pc:sldMkLst>
          <pc:docMk/>
          <pc:sldMk cId="430992329" sldId="265"/>
        </pc:sldMkLst>
      </pc:sldChg>
      <pc:sldChg chg="addSp modSp mod modNotesTx">
        <pc:chgData name="Shi Jie" userId="b9f5f129e8a42d6f" providerId="LiveId" clId="{066E9F42-4D92-4101-B59E-8B901D37FAF1}" dt="2022-04-12T07:12:03.142" v="1270" actId="6549"/>
        <pc:sldMkLst>
          <pc:docMk/>
          <pc:sldMk cId="1484347229" sldId="266"/>
        </pc:sldMkLst>
        <pc:spChg chg="mod">
          <ac:chgData name="Shi Jie" userId="b9f5f129e8a42d6f" providerId="LiveId" clId="{066E9F42-4D92-4101-B59E-8B901D37FAF1}" dt="2022-04-07T06:09:40.483" v="609" actId="20577"/>
          <ac:spMkLst>
            <pc:docMk/>
            <pc:sldMk cId="1484347229" sldId="266"/>
            <ac:spMk id="3" creationId="{0EA209F6-2C4D-48CA-8C39-FD000FE5050C}"/>
          </ac:spMkLst>
        </pc:spChg>
        <pc:spChg chg="add mod">
          <ac:chgData name="Shi Jie" userId="b9f5f129e8a42d6f" providerId="LiveId" clId="{066E9F42-4D92-4101-B59E-8B901D37FAF1}" dt="2022-04-12T07:12:03.142" v="1270" actId="6549"/>
          <ac:spMkLst>
            <pc:docMk/>
            <pc:sldMk cId="1484347229" sldId="266"/>
            <ac:spMk id="4" creationId="{075CAC42-81A6-4CBE-8D35-6A04209BEECA}"/>
          </ac:spMkLst>
        </pc:spChg>
      </pc:sldChg>
      <pc:sldChg chg="modSp mod modNotesTx">
        <pc:chgData name="Shi Jie" userId="b9f5f129e8a42d6f" providerId="LiveId" clId="{066E9F42-4D92-4101-B59E-8B901D37FAF1}" dt="2022-04-25T03:04:28.655" v="1274" actId="207"/>
        <pc:sldMkLst>
          <pc:docMk/>
          <pc:sldMk cId="2746754613" sldId="267"/>
        </pc:sldMkLst>
        <pc:spChg chg="mod">
          <ac:chgData name="Shi Jie" userId="b9f5f129e8a42d6f" providerId="LiveId" clId="{066E9F42-4D92-4101-B59E-8B901D37FAF1}" dt="2022-04-25T03:04:28.655" v="1274" actId="207"/>
          <ac:spMkLst>
            <pc:docMk/>
            <pc:sldMk cId="2746754613" sldId="267"/>
            <ac:spMk id="3" creationId="{0EA209F6-2C4D-48CA-8C39-FD000FE5050C}"/>
          </ac:spMkLst>
        </pc:spChg>
      </pc:sldChg>
      <pc:sldChg chg="modSp mod">
        <pc:chgData name="Shi Jie" userId="b9f5f129e8a42d6f" providerId="LiveId" clId="{066E9F42-4D92-4101-B59E-8B901D37FAF1}" dt="2022-03-26T14:27:52.539" v="242" actId="14100"/>
        <pc:sldMkLst>
          <pc:docMk/>
          <pc:sldMk cId="3617413003" sldId="268"/>
        </pc:sldMkLst>
        <pc:spChg chg="mod">
          <ac:chgData name="Shi Jie" userId="b9f5f129e8a42d6f" providerId="LiveId" clId="{066E9F42-4D92-4101-B59E-8B901D37FAF1}" dt="2022-03-26T14:17:50.589" v="121" actId="20577"/>
          <ac:spMkLst>
            <pc:docMk/>
            <pc:sldMk cId="3617413003" sldId="268"/>
            <ac:spMk id="2" creationId="{15FEB524-6184-41EE-9026-79849D591FE2}"/>
          </ac:spMkLst>
        </pc:spChg>
        <pc:spChg chg="mod">
          <ac:chgData name="Shi Jie" userId="b9f5f129e8a42d6f" providerId="LiveId" clId="{066E9F42-4D92-4101-B59E-8B901D37FAF1}" dt="2022-03-26T14:27:52.539" v="242" actId="14100"/>
          <ac:spMkLst>
            <pc:docMk/>
            <pc:sldMk cId="3617413003" sldId="268"/>
            <ac:spMk id="14" creationId="{CA9B2316-762E-464B-AB1A-B8E9DFE4517C}"/>
          </ac:spMkLst>
        </pc:spChg>
      </pc:sldChg>
      <pc:sldChg chg="modSp mod">
        <pc:chgData name="Shi Jie" userId="b9f5f129e8a42d6f" providerId="LiveId" clId="{066E9F42-4D92-4101-B59E-8B901D37FAF1}" dt="2022-04-29T02:33:42.235" v="1275"/>
        <pc:sldMkLst>
          <pc:docMk/>
          <pc:sldMk cId="58552476" sldId="272"/>
        </pc:sldMkLst>
        <pc:spChg chg="mod">
          <ac:chgData name="Shi Jie" userId="b9f5f129e8a42d6f" providerId="LiveId" clId="{066E9F42-4D92-4101-B59E-8B901D37FAF1}" dt="2022-04-29T02:33:42.235" v="1275"/>
          <ac:spMkLst>
            <pc:docMk/>
            <pc:sldMk cId="58552476" sldId="272"/>
            <ac:spMk id="3" creationId="{0BBD60DD-3C3D-417B-B463-16DACF8D296E}"/>
          </ac:spMkLst>
        </pc:spChg>
      </pc:sldChg>
      <pc:sldChg chg="addSp delSp modSp mod">
        <pc:chgData name="Shi Jie" userId="b9f5f129e8a42d6f" providerId="LiveId" clId="{066E9F42-4D92-4101-B59E-8B901D37FAF1}" dt="2022-04-12T07:08:15.843" v="1251" actId="20577"/>
        <pc:sldMkLst>
          <pc:docMk/>
          <pc:sldMk cId="1700383885" sldId="273"/>
        </pc:sldMkLst>
        <pc:spChg chg="mod">
          <ac:chgData name="Shi Jie" userId="b9f5f129e8a42d6f" providerId="LiveId" clId="{066E9F42-4D92-4101-B59E-8B901D37FAF1}" dt="2022-04-07T06:04:31.173" v="519" actId="20577"/>
          <ac:spMkLst>
            <pc:docMk/>
            <pc:sldMk cId="1700383885" sldId="273"/>
            <ac:spMk id="3" creationId="{EB696F39-C0AA-4A7C-8331-2C02F58948E0}"/>
          </ac:spMkLst>
        </pc:spChg>
        <pc:spChg chg="add mod">
          <ac:chgData name="Shi Jie" userId="b9f5f129e8a42d6f" providerId="LiveId" clId="{066E9F42-4D92-4101-B59E-8B901D37FAF1}" dt="2022-04-12T07:08:15.843" v="1251" actId="20577"/>
          <ac:spMkLst>
            <pc:docMk/>
            <pc:sldMk cId="1700383885" sldId="273"/>
            <ac:spMk id="5" creationId="{39E05C21-F605-484C-8925-61295F9338D7}"/>
          </ac:spMkLst>
        </pc:spChg>
        <pc:spChg chg="del mod">
          <ac:chgData name="Shi Jie" userId="b9f5f129e8a42d6f" providerId="LiveId" clId="{066E9F42-4D92-4101-B59E-8B901D37FAF1}" dt="2022-04-12T07:01:03.857" v="1206" actId="21"/>
          <ac:spMkLst>
            <pc:docMk/>
            <pc:sldMk cId="1700383885" sldId="273"/>
            <ac:spMk id="7" creationId="{82B78CBE-60DC-4EA3-A670-860DC0BE12D3}"/>
          </ac:spMkLst>
        </pc:spChg>
      </pc:sldChg>
      <pc:sldChg chg="modSp mod modNotesTx">
        <pc:chgData name="Shi Jie" userId="b9f5f129e8a42d6f" providerId="LiveId" clId="{066E9F42-4D92-4101-B59E-8B901D37FAF1}" dt="2022-04-07T06:05:38.343" v="532" actId="20577"/>
        <pc:sldMkLst>
          <pc:docMk/>
          <pc:sldMk cId="1153577111" sldId="275"/>
        </pc:sldMkLst>
        <pc:spChg chg="mod">
          <ac:chgData name="Shi Jie" userId="b9f5f129e8a42d6f" providerId="LiveId" clId="{066E9F42-4D92-4101-B59E-8B901D37FAF1}" dt="2022-03-24T12:16:49.837" v="73" actId="20577"/>
          <ac:spMkLst>
            <pc:docMk/>
            <pc:sldMk cId="1153577111" sldId="275"/>
            <ac:spMk id="24" creationId="{D792FE56-0568-414B-AA96-ECE89404A946}"/>
          </ac:spMkLst>
        </pc:spChg>
        <pc:spChg chg="mod">
          <ac:chgData name="Shi Jie" userId="b9f5f129e8a42d6f" providerId="LiveId" clId="{066E9F42-4D92-4101-B59E-8B901D37FAF1}" dt="2022-03-26T14:23:52.249" v="156" actId="1036"/>
          <ac:spMkLst>
            <pc:docMk/>
            <pc:sldMk cId="1153577111" sldId="275"/>
            <ac:spMk id="43" creationId="{D6C93BE3-BCD5-4F16-8679-71B17CB38031}"/>
          </ac:spMkLst>
        </pc:spChg>
        <pc:spChg chg="mod">
          <ac:chgData name="Shi Jie" userId="b9f5f129e8a42d6f" providerId="LiveId" clId="{066E9F42-4D92-4101-B59E-8B901D37FAF1}" dt="2022-03-26T14:24:07.185" v="161" actId="1036"/>
          <ac:spMkLst>
            <pc:docMk/>
            <pc:sldMk cId="1153577111" sldId="275"/>
            <ac:spMk id="49" creationId="{AF87EA8B-7FD0-4758-96BA-63714A5B4584}"/>
          </ac:spMkLst>
        </pc:spChg>
        <pc:spChg chg="mod">
          <ac:chgData name="Shi Jie" userId="b9f5f129e8a42d6f" providerId="LiveId" clId="{066E9F42-4D92-4101-B59E-8B901D37FAF1}" dt="2022-03-26T14:22:36.291" v="151" actId="20577"/>
          <ac:spMkLst>
            <pc:docMk/>
            <pc:sldMk cId="1153577111" sldId="275"/>
            <ac:spMk id="58" creationId="{E3333E12-275F-4890-B1D2-855C2CE428EE}"/>
          </ac:spMkLst>
        </pc:spChg>
      </pc:sldChg>
      <pc:sldChg chg="modSp mod">
        <pc:chgData name="Shi Jie" userId="b9f5f129e8a42d6f" providerId="LiveId" clId="{066E9F42-4D92-4101-B59E-8B901D37FAF1}" dt="2022-03-30T10:19:58.707" v="297" actId="403"/>
        <pc:sldMkLst>
          <pc:docMk/>
          <pc:sldMk cId="3074792737" sldId="276"/>
        </pc:sldMkLst>
        <pc:spChg chg="mod">
          <ac:chgData name="Shi Jie" userId="b9f5f129e8a42d6f" providerId="LiveId" clId="{066E9F42-4D92-4101-B59E-8B901D37FAF1}" dt="2022-03-26T14:28:04.421" v="243" actId="20577"/>
          <ac:spMkLst>
            <pc:docMk/>
            <pc:sldMk cId="3074792737" sldId="276"/>
            <ac:spMk id="2" creationId="{15FEB524-6184-41EE-9026-79849D591FE2}"/>
          </ac:spMkLst>
        </pc:spChg>
        <pc:spChg chg="mod">
          <ac:chgData name="Shi Jie" userId="b9f5f129e8a42d6f" providerId="LiveId" clId="{066E9F42-4D92-4101-B59E-8B901D37FAF1}" dt="2022-03-30T10:19:58.707" v="297" actId="403"/>
          <ac:spMkLst>
            <pc:docMk/>
            <pc:sldMk cId="3074792737" sldId="276"/>
            <ac:spMk id="3" creationId="{0BBD60DD-3C3D-417B-B463-16DACF8D296E}"/>
          </ac:spMkLst>
        </pc:spChg>
      </pc:sldChg>
      <pc:sldChg chg="del">
        <pc:chgData name="Shi Jie" userId="b9f5f129e8a42d6f" providerId="LiveId" clId="{066E9F42-4D92-4101-B59E-8B901D37FAF1}" dt="2022-03-26T14:25:25.747" v="162" actId="47"/>
        <pc:sldMkLst>
          <pc:docMk/>
          <pc:sldMk cId="966949135" sldId="279"/>
        </pc:sldMkLst>
      </pc:sldChg>
      <pc:sldChg chg="modSp mod">
        <pc:chgData name="Shi Jie" userId="b9f5f129e8a42d6f" providerId="LiveId" clId="{066E9F42-4D92-4101-B59E-8B901D37FAF1}" dt="2022-03-26T14:21:10.256" v="141" actId="20577"/>
        <pc:sldMkLst>
          <pc:docMk/>
          <pc:sldMk cId="1605470749" sldId="280"/>
        </pc:sldMkLst>
        <pc:spChg chg="mod">
          <ac:chgData name="Shi Jie" userId="b9f5f129e8a42d6f" providerId="LiveId" clId="{066E9F42-4D92-4101-B59E-8B901D37FAF1}" dt="2022-03-26T14:21:10.256" v="141" actId="20577"/>
          <ac:spMkLst>
            <pc:docMk/>
            <pc:sldMk cId="1605470749" sldId="280"/>
            <ac:spMk id="9" creationId="{6CE4424E-F97F-48F9-995A-E109919048B5}"/>
          </ac:spMkLst>
        </pc:spChg>
      </pc:sldChg>
    </pc:docChg>
  </pc:docChgLst>
  <pc:docChgLst>
    <pc:chgData name="hi nancy" userId="301f81c146ce49db" providerId="LiveId" clId="{8D37FCBF-2D25-41DF-B34D-0058C76A6CBE}"/>
    <pc:docChg chg="undo custSel addSld delSld modSld sldOrd">
      <pc:chgData name="hi nancy" userId="301f81c146ce49db" providerId="LiveId" clId="{8D37FCBF-2D25-41DF-B34D-0058C76A6CBE}" dt="2022-03-25T04:59:58.476" v="1750" actId="947"/>
      <pc:docMkLst>
        <pc:docMk/>
      </pc:docMkLst>
      <pc:sldChg chg="modSp mod">
        <pc:chgData name="hi nancy" userId="301f81c146ce49db" providerId="LiveId" clId="{8D37FCBF-2D25-41DF-B34D-0058C76A6CBE}" dt="2022-03-24T10:58:21.671" v="1364" actId="20577"/>
        <pc:sldMkLst>
          <pc:docMk/>
          <pc:sldMk cId="994309945" sldId="259"/>
        </pc:sldMkLst>
        <pc:spChg chg="mod">
          <ac:chgData name="hi nancy" userId="301f81c146ce49db" providerId="LiveId" clId="{8D37FCBF-2D25-41DF-B34D-0058C76A6CBE}" dt="2022-03-24T10:58:19.539" v="1363" actId="20577"/>
          <ac:spMkLst>
            <pc:docMk/>
            <pc:sldMk cId="994309945" sldId="259"/>
            <ac:spMk id="2" creationId="{D6F494D0-6B43-4082-B520-07369BDFB84A}"/>
          </ac:spMkLst>
        </pc:spChg>
        <pc:spChg chg="mod">
          <ac:chgData name="hi nancy" userId="301f81c146ce49db" providerId="LiveId" clId="{8D37FCBF-2D25-41DF-B34D-0058C76A6CBE}" dt="2022-03-24T10:58:21.671" v="1364" actId="20577"/>
          <ac:spMkLst>
            <pc:docMk/>
            <pc:sldMk cId="994309945" sldId="259"/>
            <ac:spMk id="3" creationId="{EB696F39-C0AA-4A7C-8331-2C02F58948E0}"/>
          </ac:spMkLst>
        </pc:spChg>
      </pc:sldChg>
      <pc:sldChg chg="modSp mod ord">
        <pc:chgData name="hi nancy" userId="301f81c146ce49db" providerId="LiveId" clId="{8D37FCBF-2D25-41DF-B34D-0058C76A6CBE}" dt="2022-03-24T10:58:43.864" v="1366" actId="13926"/>
        <pc:sldMkLst>
          <pc:docMk/>
          <pc:sldMk cId="1827417146" sldId="264"/>
        </pc:sldMkLst>
        <pc:spChg chg="mod">
          <ac:chgData name="hi nancy" userId="301f81c146ce49db" providerId="LiveId" clId="{8D37FCBF-2D25-41DF-B34D-0058C76A6CBE}" dt="2022-03-24T10:58:43.864" v="1366" actId="13926"/>
          <ac:spMkLst>
            <pc:docMk/>
            <pc:sldMk cId="1827417146" sldId="264"/>
            <ac:spMk id="9" creationId="{6CE4424E-F97F-48F9-995A-E109919048B5}"/>
          </ac:spMkLst>
        </pc:spChg>
      </pc:sldChg>
      <pc:sldChg chg="addSp delSp modSp mod">
        <pc:chgData name="hi nancy" userId="301f81c146ce49db" providerId="LiveId" clId="{8D37FCBF-2D25-41DF-B34D-0058C76A6CBE}" dt="2022-03-24T06:10:57.424" v="1278" actId="20577"/>
        <pc:sldMkLst>
          <pc:docMk/>
          <pc:sldMk cId="3617413003" sldId="268"/>
        </pc:sldMkLst>
        <pc:spChg chg="mod">
          <ac:chgData name="hi nancy" userId="301f81c146ce49db" providerId="LiveId" clId="{8D37FCBF-2D25-41DF-B34D-0058C76A6CBE}" dt="2022-03-24T02:41:50.116" v="54" actId="20577"/>
          <ac:spMkLst>
            <pc:docMk/>
            <pc:sldMk cId="3617413003" sldId="268"/>
            <ac:spMk id="2" creationId="{15FEB524-6184-41EE-9026-79849D591FE2}"/>
          </ac:spMkLst>
        </pc:spChg>
        <pc:spChg chg="mod">
          <ac:chgData name="hi nancy" userId="301f81c146ce49db" providerId="LiveId" clId="{8D37FCBF-2D25-41DF-B34D-0058C76A6CBE}" dt="2022-03-24T06:10:40.140" v="1267" actId="1035"/>
          <ac:spMkLst>
            <pc:docMk/>
            <pc:sldMk cId="3617413003" sldId="268"/>
            <ac:spMk id="6" creationId="{FFC5570F-AA3E-4237-9F9C-DB95E7FB054A}"/>
          </ac:spMkLst>
        </pc:spChg>
        <pc:spChg chg="mod">
          <ac:chgData name="hi nancy" userId="301f81c146ce49db" providerId="LiveId" clId="{8D37FCBF-2D25-41DF-B34D-0058C76A6CBE}" dt="2022-03-24T06:10:40.140" v="1267" actId="1035"/>
          <ac:spMkLst>
            <pc:docMk/>
            <pc:sldMk cId="3617413003" sldId="268"/>
            <ac:spMk id="7" creationId="{5CBD4B9E-B2FA-42F2-B315-801FB590818C}"/>
          </ac:spMkLst>
        </pc:spChg>
        <pc:spChg chg="add del">
          <ac:chgData name="hi nancy" userId="301f81c146ce49db" providerId="LiveId" clId="{8D37FCBF-2D25-41DF-B34D-0058C76A6CBE}" dt="2022-03-24T02:43:57.668" v="119" actId="22"/>
          <ac:spMkLst>
            <pc:docMk/>
            <pc:sldMk cId="3617413003" sldId="268"/>
            <ac:spMk id="13" creationId="{5A55E823-2E48-4D3C-833D-DDDC2D3A53A6}"/>
          </ac:spMkLst>
        </pc:spChg>
        <pc:spChg chg="add mod">
          <ac:chgData name="hi nancy" userId="301f81c146ce49db" providerId="LiveId" clId="{8D37FCBF-2D25-41DF-B34D-0058C76A6CBE}" dt="2022-03-24T06:10:57.424" v="1278" actId="20577"/>
          <ac:spMkLst>
            <pc:docMk/>
            <pc:sldMk cId="3617413003" sldId="268"/>
            <ac:spMk id="14" creationId="{CA9B2316-762E-464B-AB1A-B8E9DFE4517C}"/>
          </ac:spMkLst>
        </pc:spChg>
        <pc:graphicFrameChg chg="mod">
          <ac:chgData name="hi nancy" userId="301f81c146ce49db" providerId="LiveId" clId="{8D37FCBF-2D25-41DF-B34D-0058C76A6CBE}" dt="2022-03-24T06:10:40.140" v="1267" actId="1035"/>
          <ac:graphicFrameMkLst>
            <pc:docMk/>
            <pc:sldMk cId="3617413003" sldId="268"/>
            <ac:graphicFrameMk id="4" creationId="{1DAAB9C8-BD58-4938-8179-F00946DF5C3B}"/>
          </ac:graphicFrameMkLst>
        </pc:graphicFrameChg>
        <pc:picChg chg="del">
          <ac:chgData name="hi nancy" userId="301f81c146ce49db" providerId="LiveId" clId="{8D37FCBF-2D25-41DF-B34D-0058C76A6CBE}" dt="2022-03-24T02:42:17.669" v="55" actId="21"/>
          <ac:picMkLst>
            <pc:docMk/>
            <pc:sldMk cId="3617413003" sldId="268"/>
            <ac:picMk id="10" creationId="{049D12A0-3E38-4D3F-AAFC-054335630540}"/>
          </ac:picMkLst>
        </pc:picChg>
        <pc:picChg chg="add del mod ord">
          <ac:chgData name="hi nancy" userId="301f81c146ce49db" providerId="LiveId" clId="{8D37FCBF-2D25-41DF-B34D-0058C76A6CBE}" dt="2022-03-24T06:09:49.115" v="1235" actId="478"/>
          <ac:picMkLst>
            <pc:docMk/>
            <pc:sldMk cId="3617413003" sldId="268"/>
            <ac:picMk id="11" creationId="{D9A6EBD8-2CEE-4C76-ABD3-86A25889F286}"/>
          </ac:picMkLst>
        </pc:picChg>
      </pc:sldChg>
      <pc:sldChg chg="modSp mod">
        <pc:chgData name="hi nancy" userId="301f81c146ce49db" providerId="LiveId" clId="{8D37FCBF-2D25-41DF-B34D-0058C76A6CBE}" dt="2022-03-24T10:57:56.464" v="1360" actId="108"/>
        <pc:sldMkLst>
          <pc:docMk/>
          <pc:sldMk cId="2551045839" sldId="271"/>
        </pc:sldMkLst>
        <pc:spChg chg="mod">
          <ac:chgData name="hi nancy" userId="301f81c146ce49db" providerId="LiveId" clId="{8D37FCBF-2D25-41DF-B34D-0058C76A6CBE}" dt="2022-03-24T10:56:58.107" v="1357" actId="20577"/>
          <ac:spMkLst>
            <pc:docMk/>
            <pc:sldMk cId="2551045839" sldId="271"/>
            <ac:spMk id="2" creationId="{15FEB524-6184-41EE-9026-79849D591FE2}"/>
          </ac:spMkLst>
        </pc:spChg>
        <pc:spChg chg="mod">
          <ac:chgData name="hi nancy" userId="301f81c146ce49db" providerId="LiveId" clId="{8D37FCBF-2D25-41DF-B34D-0058C76A6CBE}" dt="2022-03-24T10:57:56.464" v="1360" actId="108"/>
          <ac:spMkLst>
            <pc:docMk/>
            <pc:sldMk cId="2551045839" sldId="271"/>
            <ac:spMk id="3" creationId="{0BBD60DD-3C3D-417B-B463-16DACF8D296E}"/>
          </ac:spMkLst>
        </pc:spChg>
        <pc:spChg chg="mod">
          <ac:chgData name="hi nancy" userId="301f81c146ce49db" providerId="LiveId" clId="{8D37FCBF-2D25-41DF-B34D-0058C76A6CBE}" dt="2022-03-24T03:29:03.631" v="364" actId="1035"/>
          <ac:spMkLst>
            <pc:docMk/>
            <pc:sldMk cId="2551045839" sldId="271"/>
            <ac:spMk id="30" creationId="{B2C51F2E-4F8F-4554-88B4-FB4F27AA9802}"/>
          </ac:spMkLst>
        </pc:spChg>
        <pc:spChg chg="mod">
          <ac:chgData name="hi nancy" userId="301f81c146ce49db" providerId="LiveId" clId="{8D37FCBF-2D25-41DF-B34D-0058C76A6CBE}" dt="2022-03-24T04:59:06.407" v="436" actId="313"/>
          <ac:spMkLst>
            <pc:docMk/>
            <pc:sldMk cId="2551045839" sldId="271"/>
            <ac:spMk id="31" creationId="{6886A69D-7942-4D56-9C61-AFE91F9D5C5C}"/>
          </ac:spMkLst>
        </pc:spChg>
        <pc:spChg chg="mod">
          <ac:chgData name="hi nancy" userId="301f81c146ce49db" providerId="LiveId" clId="{8D37FCBF-2D25-41DF-B34D-0058C76A6CBE}" dt="2022-03-24T05:10:31.201" v="997" actId="1035"/>
          <ac:spMkLst>
            <pc:docMk/>
            <pc:sldMk cId="2551045839" sldId="271"/>
            <ac:spMk id="58" creationId="{6B2F9EA8-179D-478F-823C-EDA22A85E84D}"/>
          </ac:spMkLst>
        </pc:spChg>
        <pc:graphicFrameChg chg="modGraphic">
          <ac:chgData name="hi nancy" userId="301f81c146ce49db" providerId="LiveId" clId="{8D37FCBF-2D25-41DF-B34D-0058C76A6CBE}" dt="2022-03-24T05:01:00.827" v="520"/>
          <ac:graphicFrameMkLst>
            <pc:docMk/>
            <pc:sldMk cId="2551045839" sldId="271"/>
            <ac:graphicFrameMk id="4" creationId="{1DAAB9C8-BD58-4938-8179-F00946DF5C3B}"/>
          </ac:graphicFrameMkLst>
        </pc:graphicFrameChg>
        <pc:graphicFrameChg chg="modGraphic">
          <ac:chgData name="hi nancy" userId="301f81c146ce49db" providerId="LiveId" clId="{8D37FCBF-2D25-41DF-B34D-0058C76A6CBE}" dt="2022-03-24T05:00:52.056" v="519"/>
          <ac:graphicFrameMkLst>
            <pc:docMk/>
            <pc:sldMk cId="2551045839" sldId="271"/>
            <ac:graphicFrameMk id="8" creationId="{B604389A-BACA-48D4-B66F-828D59344EEB}"/>
          </ac:graphicFrameMkLst>
        </pc:graphicFrameChg>
      </pc:sldChg>
      <pc:sldChg chg="addSp delSp modSp mod">
        <pc:chgData name="hi nancy" userId="301f81c146ce49db" providerId="LiveId" clId="{8D37FCBF-2D25-41DF-B34D-0058C76A6CBE}" dt="2022-03-24T10:58:03.081" v="1361" actId="20577"/>
        <pc:sldMkLst>
          <pc:docMk/>
          <pc:sldMk cId="58552476" sldId="272"/>
        </pc:sldMkLst>
        <pc:spChg chg="mod">
          <ac:chgData name="hi nancy" userId="301f81c146ce49db" providerId="LiveId" clId="{8D37FCBF-2D25-41DF-B34D-0058C76A6CBE}" dt="2022-03-24T10:58:03.081" v="1361" actId="20577"/>
          <ac:spMkLst>
            <pc:docMk/>
            <pc:sldMk cId="58552476" sldId="272"/>
            <ac:spMk id="2" creationId="{15FEB524-6184-41EE-9026-79849D591FE2}"/>
          </ac:spMkLst>
        </pc:spChg>
        <pc:spChg chg="mod">
          <ac:chgData name="hi nancy" userId="301f81c146ce49db" providerId="LiveId" clId="{8D37FCBF-2D25-41DF-B34D-0058C76A6CBE}" dt="2022-03-24T05:10:14.973" v="988" actId="20577"/>
          <ac:spMkLst>
            <pc:docMk/>
            <pc:sldMk cId="58552476" sldId="272"/>
            <ac:spMk id="3" creationId="{0BBD60DD-3C3D-417B-B463-16DACF8D296E}"/>
          </ac:spMkLst>
        </pc:spChg>
        <pc:spChg chg="add mod">
          <ac:chgData name="hi nancy" userId="301f81c146ce49db" providerId="LiveId" clId="{8D37FCBF-2D25-41DF-B34D-0058C76A6CBE}" dt="2022-03-24T04:59:44.654" v="491" actId="1035"/>
          <ac:spMkLst>
            <pc:docMk/>
            <pc:sldMk cId="58552476" sldId="272"/>
            <ac:spMk id="22" creationId="{54480CCC-9709-43DA-A30B-0D484E03C992}"/>
          </ac:spMkLst>
        </pc:spChg>
        <pc:spChg chg="mod">
          <ac:chgData name="hi nancy" userId="301f81c146ce49db" providerId="LiveId" clId="{8D37FCBF-2D25-41DF-B34D-0058C76A6CBE}" dt="2022-03-24T04:59:44.654" v="491" actId="1035"/>
          <ac:spMkLst>
            <pc:docMk/>
            <pc:sldMk cId="58552476" sldId="272"/>
            <ac:spMk id="23" creationId="{4EDCDD89-E115-4166-8C13-E675D1E1D01C}"/>
          </ac:spMkLst>
        </pc:spChg>
        <pc:spChg chg="add mod">
          <ac:chgData name="hi nancy" userId="301f81c146ce49db" providerId="LiveId" clId="{8D37FCBF-2D25-41DF-B34D-0058C76A6CBE}" dt="2022-03-24T04:59:44.654" v="491" actId="1035"/>
          <ac:spMkLst>
            <pc:docMk/>
            <pc:sldMk cId="58552476" sldId="272"/>
            <ac:spMk id="24" creationId="{DC906054-D59B-44F0-A3D8-501AFB032F1B}"/>
          </ac:spMkLst>
        </pc:spChg>
        <pc:spChg chg="mod">
          <ac:chgData name="hi nancy" userId="301f81c146ce49db" providerId="LiveId" clId="{8D37FCBF-2D25-41DF-B34D-0058C76A6CBE}" dt="2022-03-24T04:59:44.654" v="491" actId="1035"/>
          <ac:spMkLst>
            <pc:docMk/>
            <pc:sldMk cId="58552476" sldId="272"/>
            <ac:spMk id="25" creationId="{4082D534-6AAA-40EC-9F4D-9D3F361F4467}"/>
          </ac:spMkLst>
        </pc:spChg>
        <pc:spChg chg="mod">
          <ac:chgData name="hi nancy" userId="301f81c146ce49db" providerId="LiveId" clId="{8D37FCBF-2D25-41DF-B34D-0058C76A6CBE}" dt="2022-03-24T04:59:44.654" v="491" actId="1035"/>
          <ac:spMkLst>
            <pc:docMk/>
            <pc:sldMk cId="58552476" sldId="272"/>
            <ac:spMk id="33" creationId="{F142D954-B967-47EE-B2A3-A5DB1AC926E1}"/>
          </ac:spMkLst>
        </pc:spChg>
        <pc:spChg chg="mod">
          <ac:chgData name="hi nancy" userId="301f81c146ce49db" providerId="LiveId" clId="{8D37FCBF-2D25-41DF-B34D-0058C76A6CBE}" dt="2022-03-24T04:59:44.654" v="491" actId="1035"/>
          <ac:spMkLst>
            <pc:docMk/>
            <pc:sldMk cId="58552476" sldId="272"/>
            <ac:spMk id="34" creationId="{8E91AAC6-C345-4D25-986B-2C0266263260}"/>
          </ac:spMkLst>
        </pc:spChg>
        <pc:spChg chg="mod">
          <ac:chgData name="hi nancy" userId="301f81c146ce49db" providerId="LiveId" clId="{8D37FCBF-2D25-41DF-B34D-0058C76A6CBE}" dt="2022-03-24T04:59:44.654" v="491" actId="1035"/>
          <ac:spMkLst>
            <pc:docMk/>
            <pc:sldMk cId="58552476" sldId="272"/>
            <ac:spMk id="35" creationId="{DD1D4F62-5E05-4D54-B136-C52324F009CB}"/>
          </ac:spMkLst>
        </pc:spChg>
        <pc:spChg chg="mod">
          <ac:chgData name="hi nancy" userId="301f81c146ce49db" providerId="LiveId" clId="{8D37FCBF-2D25-41DF-B34D-0058C76A6CBE}" dt="2022-03-24T04:59:44.654" v="491" actId="1035"/>
          <ac:spMkLst>
            <pc:docMk/>
            <pc:sldMk cId="58552476" sldId="272"/>
            <ac:spMk id="36" creationId="{71726127-7B3D-469B-9BD7-8C9A78E1D3F8}"/>
          </ac:spMkLst>
        </pc:spChg>
        <pc:spChg chg="mod">
          <ac:chgData name="hi nancy" userId="301f81c146ce49db" providerId="LiveId" clId="{8D37FCBF-2D25-41DF-B34D-0058C76A6CBE}" dt="2022-03-24T04:59:44.654" v="491" actId="1035"/>
          <ac:spMkLst>
            <pc:docMk/>
            <pc:sldMk cId="58552476" sldId="272"/>
            <ac:spMk id="49" creationId="{0B9AB9A4-559A-42C0-8381-C251998FE914}"/>
          </ac:spMkLst>
        </pc:spChg>
        <pc:spChg chg="mod">
          <ac:chgData name="hi nancy" userId="301f81c146ce49db" providerId="LiveId" clId="{8D37FCBF-2D25-41DF-B34D-0058C76A6CBE}" dt="2022-03-24T04:59:44.654" v="491" actId="1035"/>
          <ac:spMkLst>
            <pc:docMk/>
            <pc:sldMk cId="58552476" sldId="272"/>
            <ac:spMk id="50" creationId="{BD8DC4A7-BB72-4158-B806-AC1874FBD171}"/>
          </ac:spMkLst>
        </pc:spChg>
        <pc:spChg chg="mod">
          <ac:chgData name="hi nancy" userId="301f81c146ce49db" providerId="LiveId" clId="{8D37FCBF-2D25-41DF-B34D-0058C76A6CBE}" dt="2022-03-24T04:59:44.654" v="491" actId="1035"/>
          <ac:spMkLst>
            <pc:docMk/>
            <pc:sldMk cId="58552476" sldId="272"/>
            <ac:spMk id="51" creationId="{FC886786-CCE1-484B-ACF1-FF18514D5C26}"/>
          </ac:spMkLst>
        </pc:spChg>
        <pc:spChg chg="mod">
          <ac:chgData name="hi nancy" userId="301f81c146ce49db" providerId="LiveId" clId="{8D37FCBF-2D25-41DF-B34D-0058C76A6CBE}" dt="2022-03-24T04:59:44.654" v="491" actId="1035"/>
          <ac:spMkLst>
            <pc:docMk/>
            <pc:sldMk cId="58552476" sldId="272"/>
            <ac:spMk id="52" creationId="{A44C67AD-191D-48C9-8703-A95EC6B3A9FB}"/>
          </ac:spMkLst>
        </pc:spChg>
        <pc:spChg chg="mod">
          <ac:chgData name="hi nancy" userId="301f81c146ce49db" providerId="LiveId" clId="{8D37FCBF-2D25-41DF-B34D-0058C76A6CBE}" dt="2022-03-24T04:59:44.654" v="491" actId="1035"/>
          <ac:spMkLst>
            <pc:docMk/>
            <pc:sldMk cId="58552476" sldId="272"/>
            <ac:spMk id="53" creationId="{5481D2A4-70F1-4CA5-B1BF-5C2BFBDA3767}"/>
          </ac:spMkLst>
        </pc:spChg>
        <pc:spChg chg="del">
          <ac:chgData name="hi nancy" userId="301f81c146ce49db" providerId="LiveId" clId="{8D37FCBF-2D25-41DF-B34D-0058C76A6CBE}" dt="2022-03-24T04:58:46.861" v="432" actId="478"/>
          <ac:spMkLst>
            <pc:docMk/>
            <pc:sldMk cId="58552476" sldId="272"/>
            <ac:spMk id="54" creationId="{C09ACEBA-C681-4074-AD6E-10043684B6D4}"/>
          </ac:spMkLst>
        </pc:spChg>
        <pc:graphicFrameChg chg="mod modGraphic">
          <ac:chgData name="hi nancy" userId="301f81c146ce49db" providerId="LiveId" clId="{8D37FCBF-2D25-41DF-B34D-0058C76A6CBE}" dt="2022-03-24T05:01:09.058" v="521"/>
          <ac:graphicFrameMkLst>
            <pc:docMk/>
            <pc:sldMk cId="58552476" sldId="272"/>
            <ac:graphicFrameMk id="8" creationId="{B604389A-BACA-48D4-B66F-828D59344EEB}"/>
          </ac:graphicFrameMkLst>
        </pc:graphicFrameChg>
        <pc:graphicFrameChg chg="mod">
          <ac:chgData name="hi nancy" userId="301f81c146ce49db" providerId="LiveId" clId="{8D37FCBF-2D25-41DF-B34D-0058C76A6CBE}" dt="2022-03-24T04:59:44.654" v="491" actId="1035"/>
          <ac:graphicFrameMkLst>
            <pc:docMk/>
            <pc:sldMk cId="58552476" sldId="272"/>
            <ac:graphicFrameMk id="21" creationId="{20592BF1-0E34-48B1-BEDA-993B588B62AD}"/>
          </ac:graphicFrameMkLst>
        </pc:graphicFrameChg>
        <pc:cxnChg chg="mod">
          <ac:chgData name="hi nancy" userId="301f81c146ce49db" providerId="LiveId" clId="{8D37FCBF-2D25-41DF-B34D-0058C76A6CBE}" dt="2022-03-24T04:59:44.654" v="491" actId="1035"/>
          <ac:cxnSpMkLst>
            <pc:docMk/>
            <pc:sldMk cId="58552476" sldId="272"/>
            <ac:cxnSpMk id="15" creationId="{4CE7B151-BEC8-486D-8C8C-E589092E4921}"/>
          </ac:cxnSpMkLst>
        </pc:cxnChg>
        <pc:cxnChg chg="mod">
          <ac:chgData name="hi nancy" userId="301f81c146ce49db" providerId="LiveId" clId="{8D37FCBF-2D25-41DF-B34D-0058C76A6CBE}" dt="2022-03-24T04:59:44.654" v="491" actId="1035"/>
          <ac:cxnSpMkLst>
            <pc:docMk/>
            <pc:sldMk cId="58552476" sldId="272"/>
            <ac:cxnSpMk id="37" creationId="{5F1DCD35-E0BF-4355-BE27-A38E9AF53B8C}"/>
          </ac:cxnSpMkLst>
        </pc:cxnChg>
        <pc:cxnChg chg="mod">
          <ac:chgData name="hi nancy" userId="301f81c146ce49db" providerId="LiveId" clId="{8D37FCBF-2D25-41DF-B34D-0058C76A6CBE}" dt="2022-03-24T04:59:44.654" v="491" actId="1035"/>
          <ac:cxnSpMkLst>
            <pc:docMk/>
            <pc:sldMk cId="58552476" sldId="272"/>
            <ac:cxnSpMk id="42" creationId="{F7729F98-2930-4D60-9091-69BCC8476452}"/>
          </ac:cxnSpMkLst>
        </pc:cxnChg>
      </pc:sldChg>
      <pc:sldChg chg="addSp delSp modSp mod">
        <pc:chgData name="hi nancy" userId="301f81c146ce49db" providerId="LiveId" clId="{8D37FCBF-2D25-41DF-B34D-0058C76A6CBE}" dt="2022-03-25T04:59:58.476" v="1750" actId="947"/>
        <pc:sldMkLst>
          <pc:docMk/>
          <pc:sldMk cId="1700383885" sldId="273"/>
        </pc:sldMkLst>
        <pc:spChg chg="mod">
          <ac:chgData name="hi nancy" userId="301f81c146ce49db" providerId="LiveId" clId="{8D37FCBF-2D25-41DF-B34D-0058C76A6CBE}" dt="2022-03-25T04:57:46.170" v="1699"/>
          <ac:spMkLst>
            <pc:docMk/>
            <pc:sldMk cId="1700383885" sldId="273"/>
            <ac:spMk id="3" creationId="{EB696F39-C0AA-4A7C-8331-2C02F58948E0}"/>
          </ac:spMkLst>
        </pc:spChg>
        <pc:spChg chg="add del mod">
          <ac:chgData name="hi nancy" userId="301f81c146ce49db" providerId="LiveId" clId="{8D37FCBF-2D25-41DF-B34D-0058C76A6CBE}" dt="2022-03-25T04:58:37.122" v="1705" actId="478"/>
          <ac:spMkLst>
            <pc:docMk/>
            <pc:sldMk cId="1700383885" sldId="273"/>
            <ac:spMk id="5" creationId="{53E94501-04E1-43DC-9E0F-318B4EE9A203}"/>
          </ac:spMkLst>
        </pc:spChg>
        <pc:spChg chg="add mod">
          <ac:chgData name="hi nancy" userId="301f81c146ce49db" providerId="LiveId" clId="{8D37FCBF-2D25-41DF-B34D-0058C76A6CBE}" dt="2022-03-25T04:59:58.476" v="1750" actId="947"/>
          <ac:spMkLst>
            <pc:docMk/>
            <pc:sldMk cId="1700383885" sldId="273"/>
            <ac:spMk id="7" creationId="{82B78CBE-60DC-4EA3-A670-860DC0BE12D3}"/>
          </ac:spMkLst>
        </pc:spChg>
      </pc:sldChg>
      <pc:sldChg chg="addSp modSp mod">
        <pc:chgData name="hi nancy" userId="301f81c146ce49db" providerId="LiveId" clId="{8D37FCBF-2D25-41DF-B34D-0058C76A6CBE}" dt="2022-03-24T11:42:05.636" v="1688" actId="27636"/>
        <pc:sldMkLst>
          <pc:docMk/>
          <pc:sldMk cId="1153577111" sldId="275"/>
        </pc:sldMkLst>
        <pc:spChg chg="mod">
          <ac:chgData name="hi nancy" userId="301f81c146ce49db" providerId="LiveId" clId="{8D37FCBF-2D25-41DF-B34D-0058C76A6CBE}" dt="2022-03-24T11:31:56.122" v="1532" actId="1076"/>
          <ac:spMkLst>
            <pc:docMk/>
            <pc:sldMk cId="1153577111" sldId="275"/>
            <ac:spMk id="46" creationId="{6A20CC99-3643-4F6A-AA4F-C3405E027374}"/>
          </ac:spMkLst>
        </pc:spChg>
        <pc:spChg chg="add mod">
          <ac:chgData name="hi nancy" userId="301f81c146ce49db" providerId="LiveId" clId="{8D37FCBF-2D25-41DF-B34D-0058C76A6CBE}" dt="2022-03-24T11:31:43.672" v="1529" actId="1037"/>
          <ac:spMkLst>
            <pc:docMk/>
            <pc:sldMk cId="1153577111" sldId="275"/>
            <ac:spMk id="53" creationId="{68C3061C-5595-4C9B-946B-6456C85AD54B}"/>
          </ac:spMkLst>
        </pc:spChg>
        <pc:spChg chg="add mod">
          <ac:chgData name="hi nancy" userId="301f81c146ce49db" providerId="LiveId" clId="{8D37FCBF-2D25-41DF-B34D-0058C76A6CBE}" dt="2022-03-24T11:32:38.426" v="1538" actId="1076"/>
          <ac:spMkLst>
            <pc:docMk/>
            <pc:sldMk cId="1153577111" sldId="275"/>
            <ac:spMk id="55" creationId="{299935F9-FF13-410F-B886-353E43F72FCB}"/>
          </ac:spMkLst>
        </pc:spChg>
        <pc:spChg chg="mod">
          <ac:chgData name="hi nancy" userId="301f81c146ce49db" providerId="LiveId" clId="{8D37FCBF-2D25-41DF-B34D-0058C76A6CBE}" dt="2022-03-24T11:42:05.636" v="1688" actId="27636"/>
          <ac:spMkLst>
            <pc:docMk/>
            <pc:sldMk cId="1153577111" sldId="275"/>
            <ac:spMk id="58" creationId="{E3333E12-275F-4890-B1D2-855C2CE428EE}"/>
          </ac:spMkLst>
        </pc:spChg>
      </pc:sldChg>
      <pc:sldChg chg="addSp delSp modSp add del mod setBg">
        <pc:chgData name="hi nancy" userId="301f81c146ce49db" providerId="LiveId" clId="{8D37FCBF-2D25-41DF-B34D-0058C76A6CBE}" dt="2022-03-24T10:50:58.094" v="1356" actId="47"/>
        <pc:sldMkLst>
          <pc:docMk/>
          <pc:sldMk cId="3074792737" sldId="276"/>
        </pc:sldMkLst>
        <pc:spChg chg="mod">
          <ac:chgData name="hi nancy" userId="301f81c146ce49db" providerId="LiveId" clId="{8D37FCBF-2D25-41DF-B34D-0058C76A6CBE}" dt="2022-03-24T03:23:04.938" v="265" actId="26606"/>
          <ac:spMkLst>
            <pc:docMk/>
            <pc:sldMk cId="3074792737" sldId="276"/>
            <ac:spMk id="2" creationId="{15FEB524-6184-41EE-9026-79849D591FE2}"/>
          </ac:spMkLst>
        </pc:spChg>
        <pc:spChg chg="mod ord">
          <ac:chgData name="hi nancy" userId="301f81c146ce49db" providerId="LiveId" clId="{8D37FCBF-2D25-41DF-B34D-0058C76A6CBE}" dt="2022-03-24T03:23:04.938" v="265" actId="26606"/>
          <ac:spMkLst>
            <pc:docMk/>
            <pc:sldMk cId="3074792737" sldId="276"/>
            <ac:spMk id="3" creationId="{0BBD60DD-3C3D-417B-B463-16DACF8D296E}"/>
          </ac:spMkLst>
        </pc:spChg>
        <pc:spChg chg="del">
          <ac:chgData name="hi nancy" userId="301f81c146ce49db" providerId="LiveId" clId="{8D37FCBF-2D25-41DF-B34D-0058C76A6CBE}" dt="2022-03-24T03:16:14.496" v="246" actId="478"/>
          <ac:spMkLst>
            <pc:docMk/>
            <pc:sldMk cId="3074792737" sldId="276"/>
            <ac:spMk id="6" creationId="{FFC5570F-AA3E-4237-9F9C-DB95E7FB054A}"/>
          </ac:spMkLst>
        </pc:spChg>
        <pc:spChg chg="del">
          <ac:chgData name="hi nancy" userId="301f81c146ce49db" providerId="LiveId" clId="{8D37FCBF-2D25-41DF-B34D-0058C76A6CBE}" dt="2022-03-24T03:16:15.259" v="247" actId="478"/>
          <ac:spMkLst>
            <pc:docMk/>
            <pc:sldMk cId="3074792737" sldId="276"/>
            <ac:spMk id="7" creationId="{5CBD4B9E-B2FA-42F2-B315-801FB590818C}"/>
          </ac:spMkLst>
        </pc:spChg>
        <pc:spChg chg="add del mod">
          <ac:chgData name="hi nancy" userId="301f81c146ce49db" providerId="LiveId" clId="{8D37FCBF-2D25-41DF-B34D-0058C76A6CBE}" dt="2022-03-24T02:53:34.107" v="233" actId="478"/>
          <ac:spMkLst>
            <pc:docMk/>
            <pc:sldMk cId="3074792737" sldId="276"/>
            <ac:spMk id="9" creationId="{BC056634-6539-4368-8271-0C297BEE463C}"/>
          </ac:spMkLst>
        </pc:spChg>
        <pc:spChg chg="add">
          <ac:chgData name="hi nancy" userId="301f81c146ce49db" providerId="LiveId" clId="{8D37FCBF-2D25-41DF-B34D-0058C76A6CBE}" dt="2022-03-24T03:23:04.938" v="265" actId="26606"/>
          <ac:spMkLst>
            <pc:docMk/>
            <pc:sldMk cId="3074792737" sldId="276"/>
            <ac:spMk id="18" creationId="{2C61293E-6EBE-43EF-A52C-9BEBFD7679D4}"/>
          </ac:spMkLst>
        </pc:spChg>
        <pc:spChg chg="add">
          <ac:chgData name="hi nancy" userId="301f81c146ce49db" providerId="LiveId" clId="{8D37FCBF-2D25-41DF-B34D-0058C76A6CBE}" dt="2022-03-24T03:23:04.938" v="265" actId="26606"/>
          <ac:spMkLst>
            <pc:docMk/>
            <pc:sldMk cId="3074792737" sldId="276"/>
            <ac:spMk id="20" creationId="{21540236-BFD5-4A9D-8840-4703E7F76825}"/>
          </ac:spMkLst>
        </pc:spChg>
        <pc:graphicFrameChg chg="del">
          <ac:chgData name="hi nancy" userId="301f81c146ce49db" providerId="LiveId" clId="{8D37FCBF-2D25-41DF-B34D-0058C76A6CBE}" dt="2022-03-24T03:16:12.005" v="245" actId="478"/>
          <ac:graphicFrameMkLst>
            <pc:docMk/>
            <pc:sldMk cId="3074792737" sldId="276"/>
            <ac:graphicFrameMk id="4" creationId="{1DAAB9C8-BD58-4938-8179-F00946DF5C3B}"/>
          </ac:graphicFrameMkLst>
        </pc:graphicFrameChg>
        <pc:picChg chg="add del mod">
          <ac:chgData name="hi nancy" userId="301f81c146ce49db" providerId="LiveId" clId="{8D37FCBF-2D25-41DF-B34D-0058C76A6CBE}" dt="2022-03-24T02:43:32.518" v="115" actId="21"/>
          <ac:picMkLst>
            <pc:docMk/>
            <pc:sldMk cId="3074792737" sldId="276"/>
            <ac:picMk id="8" creationId="{332304AA-8F12-4E6E-BAAD-76437C763D6D}"/>
          </ac:picMkLst>
        </pc:picChg>
        <pc:picChg chg="del">
          <ac:chgData name="hi nancy" userId="301f81c146ce49db" providerId="LiveId" clId="{8D37FCBF-2D25-41DF-B34D-0058C76A6CBE}" dt="2022-03-24T02:36:55.372" v="7" actId="478"/>
          <ac:picMkLst>
            <pc:docMk/>
            <pc:sldMk cId="3074792737" sldId="276"/>
            <ac:picMk id="10" creationId="{049D12A0-3E38-4D3F-AAFC-054335630540}"/>
          </ac:picMkLst>
        </pc:picChg>
        <pc:picChg chg="add del mod ord">
          <ac:chgData name="hi nancy" userId="301f81c146ce49db" providerId="LiveId" clId="{8D37FCBF-2D25-41DF-B34D-0058C76A6CBE}" dt="2022-03-24T02:53:31.505" v="232" actId="478"/>
          <ac:picMkLst>
            <pc:docMk/>
            <pc:sldMk cId="3074792737" sldId="276"/>
            <ac:picMk id="11" creationId="{4FCECB84-CDBA-4912-B77A-112A46ABCCD1}"/>
          </ac:picMkLst>
        </pc:picChg>
        <pc:picChg chg="add mod ord">
          <ac:chgData name="hi nancy" userId="301f81c146ce49db" providerId="LiveId" clId="{8D37FCBF-2D25-41DF-B34D-0058C76A6CBE}" dt="2022-03-24T03:23:04.938" v="265" actId="26606"/>
          <ac:picMkLst>
            <pc:docMk/>
            <pc:sldMk cId="3074792737" sldId="276"/>
            <ac:picMk id="13" creationId="{CC79BAA4-9C0D-47AA-AB0B-B8CEB1133D3E}"/>
          </ac:picMkLst>
        </pc:picChg>
      </pc:sldChg>
      <pc:sldChg chg="addSp delSp modSp add del mod setBg">
        <pc:chgData name="hi nancy" userId="301f81c146ce49db" providerId="LiveId" clId="{8D37FCBF-2D25-41DF-B34D-0058C76A6CBE}" dt="2022-03-24T05:31:02.554" v="1086" actId="2696"/>
        <pc:sldMkLst>
          <pc:docMk/>
          <pc:sldMk cId="2066918275" sldId="277"/>
        </pc:sldMkLst>
        <pc:spChg chg="mod">
          <ac:chgData name="hi nancy" userId="301f81c146ce49db" providerId="LiveId" clId="{8D37FCBF-2D25-41DF-B34D-0058C76A6CBE}" dt="2022-03-24T03:25:12.877" v="276" actId="26606"/>
          <ac:spMkLst>
            <pc:docMk/>
            <pc:sldMk cId="2066918275" sldId="277"/>
            <ac:spMk id="2" creationId="{15FEB524-6184-41EE-9026-79849D591FE2}"/>
          </ac:spMkLst>
        </pc:spChg>
        <pc:spChg chg="del">
          <ac:chgData name="hi nancy" userId="301f81c146ce49db" providerId="LiveId" clId="{8D37FCBF-2D25-41DF-B34D-0058C76A6CBE}" dt="2022-03-24T02:52:08.526" v="224" actId="478"/>
          <ac:spMkLst>
            <pc:docMk/>
            <pc:sldMk cId="2066918275" sldId="277"/>
            <ac:spMk id="3" creationId="{0BBD60DD-3C3D-417B-B463-16DACF8D296E}"/>
          </ac:spMkLst>
        </pc:spChg>
        <pc:spChg chg="del mod">
          <ac:chgData name="hi nancy" userId="301f81c146ce49db" providerId="LiveId" clId="{8D37FCBF-2D25-41DF-B34D-0058C76A6CBE}" dt="2022-03-24T02:52:18.953" v="228" actId="478"/>
          <ac:spMkLst>
            <pc:docMk/>
            <pc:sldMk cId="2066918275" sldId="277"/>
            <ac:spMk id="6" creationId="{FFC5570F-AA3E-4237-9F9C-DB95E7FB054A}"/>
          </ac:spMkLst>
        </pc:spChg>
        <pc:spChg chg="del">
          <ac:chgData name="hi nancy" userId="301f81c146ce49db" providerId="LiveId" clId="{8D37FCBF-2D25-41DF-B34D-0058C76A6CBE}" dt="2022-03-24T02:52:20.156" v="229" actId="478"/>
          <ac:spMkLst>
            <pc:docMk/>
            <pc:sldMk cId="2066918275" sldId="277"/>
            <ac:spMk id="7" creationId="{5CBD4B9E-B2FA-42F2-B315-801FB590818C}"/>
          </ac:spMkLst>
        </pc:spChg>
        <pc:spChg chg="add del mod">
          <ac:chgData name="hi nancy" userId="301f81c146ce49db" providerId="LiveId" clId="{8D37FCBF-2D25-41DF-B34D-0058C76A6CBE}" dt="2022-03-24T02:52:11.848" v="225" actId="478"/>
          <ac:spMkLst>
            <pc:docMk/>
            <pc:sldMk cId="2066918275" sldId="277"/>
            <ac:spMk id="8" creationId="{56A271B8-1E33-49D2-81C2-48B4B0992834}"/>
          </ac:spMkLst>
        </pc:spChg>
        <pc:spChg chg="mod ord">
          <ac:chgData name="hi nancy" userId="301f81c146ce49db" providerId="LiveId" clId="{8D37FCBF-2D25-41DF-B34D-0058C76A6CBE}" dt="2022-03-24T03:25:12.877" v="276" actId="26606"/>
          <ac:spMkLst>
            <pc:docMk/>
            <pc:sldMk cId="2066918275" sldId="277"/>
            <ac:spMk id="9" creationId="{BC056634-6539-4368-8271-0C297BEE463C}"/>
          </ac:spMkLst>
        </pc:spChg>
        <pc:spChg chg="add del">
          <ac:chgData name="hi nancy" userId="301f81c146ce49db" providerId="LiveId" clId="{8D37FCBF-2D25-41DF-B34D-0058C76A6CBE}" dt="2022-03-24T03:24:04.731" v="267" actId="26606"/>
          <ac:spMkLst>
            <pc:docMk/>
            <pc:sldMk cId="2066918275" sldId="277"/>
            <ac:spMk id="19" creationId="{D4993743-B10A-433C-9996-3035D2C3ABC6}"/>
          </ac:spMkLst>
        </pc:spChg>
        <pc:spChg chg="add del">
          <ac:chgData name="hi nancy" userId="301f81c146ce49db" providerId="LiveId" clId="{8D37FCBF-2D25-41DF-B34D-0058C76A6CBE}" dt="2022-03-24T03:24:04.731" v="267" actId="26606"/>
          <ac:spMkLst>
            <pc:docMk/>
            <pc:sldMk cId="2066918275" sldId="277"/>
            <ac:spMk id="21" creationId="{BB3B8946-A0AA-42D4-8A24-639DC6EA170E}"/>
          </ac:spMkLst>
        </pc:spChg>
        <pc:spChg chg="add del">
          <ac:chgData name="hi nancy" userId="301f81c146ce49db" providerId="LiveId" clId="{8D37FCBF-2D25-41DF-B34D-0058C76A6CBE}" dt="2022-03-24T03:24:04.731" v="267" actId="26606"/>
          <ac:spMkLst>
            <pc:docMk/>
            <pc:sldMk cId="2066918275" sldId="277"/>
            <ac:spMk id="23" creationId="{AB1038E6-06EF-4DCB-B52E-D3825C50F7C6}"/>
          </ac:spMkLst>
        </pc:spChg>
        <pc:spChg chg="add del">
          <ac:chgData name="hi nancy" userId="301f81c146ce49db" providerId="LiveId" clId="{8D37FCBF-2D25-41DF-B34D-0058C76A6CBE}" dt="2022-03-24T03:24:04.731" v="267" actId="26606"/>
          <ac:spMkLst>
            <pc:docMk/>
            <pc:sldMk cId="2066918275" sldId="277"/>
            <ac:spMk id="25" creationId="{5C7EF35C-8B7D-4026-8F09-8B2B2250579B}"/>
          </ac:spMkLst>
        </pc:spChg>
        <pc:spChg chg="add del">
          <ac:chgData name="hi nancy" userId="301f81c146ce49db" providerId="LiveId" clId="{8D37FCBF-2D25-41DF-B34D-0058C76A6CBE}" dt="2022-03-24T03:24:04.731" v="267" actId="26606"/>
          <ac:spMkLst>
            <pc:docMk/>
            <pc:sldMk cId="2066918275" sldId="277"/>
            <ac:spMk id="27" creationId="{5F24A71D-C0A9-49AC-B2D1-5A9EA2BD383E}"/>
          </ac:spMkLst>
        </pc:spChg>
        <pc:spChg chg="add del">
          <ac:chgData name="hi nancy" userId="301f81c146ce49db" providerId="LiveId" clId="{8D37FCBF-2D25-41DF-B34D-0058C76A6CBE}" dt="2022-03-24T03:24:04.731" v="267" actId="26606"/>
          <ac:spMkLst>
            <pc:docMk/>
            <pc:sldMk cId="2066918275" sldId="277"/>
            <ac:spMk id="29" creationId="{14280C55-570C-4284-9850-B2BA33DB6726}"/>
          </ac:spMkLst>
        </pc:spChg>
        <pc:spChg chg="add del">
          <ac:chgData name="hi nancy" userId="301f81c146ce49db" providerId="LiveId" clId="{8D37FCBF-2D25-41DF-B34D-0058C76A6CBE}" dt="2022-03-24T03:24:09.672" v="269" actId="26606"/>
          <ac:spMkLst>
            <pc:docMk/>
            <pc:sldMk cId="2066918275" sldId="277"/>
            <ac:spMk id="31" creationId="{8CB5D2D7-DF65-4E86-BFBA-FFB9B5ACEB64}"/>
          </ac:spMkLst>
        </pc:spChg>
        <pc:spChg chg="add del">
          <ac:chgData name="hi nancy" userId="301f81c146ce49db" providerId="LiveId" clId="{8D37FCBF-2D25-41DF-B34D-0058C76A6CBE}" dt="2022-03-24T03:24:09.672" v="269" actId="26606"/>
          <ac:spMkLst>
            <pc:docMk/>
            <pc:sldMk cId="2066918275" sldId="277"/>
            <ac:spMk id="32" creationId="{AAAE94E3-A7DB-4868-B1E3-E49703488BBC}"/>
          </ac:spMkLst>
        </pc:spChg>
        <pc:spChg chg="add del">
          <ac:chgData name="hi nancy" userId="301f81c146ce49db" providerId="LiveId" clId="{8D37FCBF-2D25-41DF-B34D-0058C76A6CBE}" dt="2022-03-24T03:24:09.672" v="269" actId="26606"/>
          <ac:spMkLst>
            <pc:docMk/>
            <pc:sldMk cId="2066918275" sldId="277"/>
            <ac:spMk id="35" creationId="{3873B707-463F-40B0-8227-E8CC6C67EB25}"/>
          </ac:spMkLst>
        </pc:spChg>
        <pc:spChg chg="add del">
          <ac:chgData name="hi nancy" userId="301f81c146ce49db" providerId="LiveId" clId="{8D37FCBF-2D25-41DF-B34D-0058C76A6CBE}" dt="2022-03-24T03:24:09.672" v="269" actId="26606"/>
          <ac:spMkLst>
            <pc:docMk/>
            <pc:sldMk cId="2066918275" sldId="277"/>
            <ac:spMk id="36" creationId="{C13237C8-E62C-4F0D-A318-BD6FB6C2D138}"/>
          </ac:spMkLst>
        </pc:spChg>
        <pc:spChg chg="add del">
          <ac:chgData name="hi nancy" userId="301f81c146ce49db" providerId="LiveId" clId="{8D37FCBF-2D25-41DF-B34D-0058C76A6CBE}" dt="2022-03-24T03:24:09.672" v="269" actId="26606"/>
          <ac:spMkLst>
            <pc:docMk/>
            <pc:sldMk cId="2066918275" sldId="277"/>
            <ac:spMk id="37" creationId="{19C9EAEA-39D0-4B0E-A0EB-51E7B26740B1}"/>
          </ac:spMkLst>
        </pc:spChg>
        <pc:spChg chg="add del">
          <ac:chgData name="hi nancy" userId="301f81c146ce49db" providerId="LiveId" clId="{8D37FCBF-2D25-41DF-B34D-0058C76A6CBE}" dt="2022-03-24T03:24:40.004" v="273" actId="26606"/>
          <ac:spMkLst>
            <pc:docMk/>
            <pc:sldMk cId="2066918275" sldId="277"/>
            <ac:spMk id="39" creationId="{C4E4288A-DFC8-40A2-90E5-70E851A933AD}"/>
          </ac:spMkLst>
        </pc:spChg>
        <pc:spChg chg="add del">
          <ac:chgData name="hi nancy" userId="301f81c146ce49db" providerId="LiveId" clId="{8D37FCBF-2D25-41DF-B34D-0058C76A6CBE}" dt="2022-03-24T03:24:40.004" v="273" actId="26606"/>
          <ac:spMkLst>
            <pc:docMk/>
            <pc:sldMk cId="2066918275" sldId="277"/>
            <ac:spMk id="43" creationId="{BD2BFF02-DF78-4F07-B176-52514E13127D}"/>
          </ac:spMkLst>
        </pc:spChg>
        <pc:spChg chg="add del">
          <ac:chgData name="hi nancy" userId="301f81c146ce49db" providerId="LiveId" clId="{8D37FCBF-2D25-41DF-B34D-0058C76A6CBE}" dt="2022-03-24T03:24:40.004" v="273" actId="26606"/>
          <ac:spMkLst>
            <pc:docMk/>
            <pc:sldMk cId="2066918275" sldId="277"/>
            <ac:spMk id="44" creationId="{0DB06EAB-7D8C-403A-86C5-B5FD79A13650}"/>
          </ac:spMkLst>
        </pc:spChg>
        <pc:spChg chg="add del">
          <ac:chgData name="hi nancy" userId="301f81c146ce49db" providerId="LiveId" clId="{8D37FCBF-2D25-41DF-B34D-0058C76A6CBE}" dt="2022-03-24T03:25:12.877" v="276" actId="26606"/>
          <ac:spMkLst>
            <pc:docMk/>
            <pc:sldMk cId="2066918275" sldId="277"/>
            <ac:spMk id="49" creationId="{91F32EBA-ED97-466E-8CFA-8382584155D0}"/>
          </ac:spMkLst>
        </pc:spChg>
        <pc:spChg chg="add del">
          <ac:chgData name="hi nancy" userId="301f81c146ce49db" providerId="LiveId" clId="{8D37FCBF-2D25-41DF-B34D-0058C76A6CBE}" dt="2022-03-24T03:25:12.877" v="276" actId="26606"/>
          <ac:spMkLst>
            <pc:docMk/>
            <pc:sldMk cId="2066918275" sldId="277"/>
            <ac:spMk id="51" creationId="{912C5E87-CB8A-4EB6-9DF9-90164F54C680}"/>
          </ac:spMkLst>
        </pc:spChg>
        <pc:spChg chg="add">
          <ac:chgData name="hi nancy" userId="301f81c146ce49db" providerId="LiveId" clId="{8D37FCBF-2D25-41DF-B34D-0058C76A6CBE}" dt="2022-03-24T03:25:12.877" v="276" actId="26606"/>
          <ac:spMkLst>
            <pc:docMk/>
            <pc:sldMk cId="2066918275" sldId="277"/>
            <ac:spMk id="56" creationId="{C4E4288A-DFC8-40A2-90E5-70E851A933AD}"/>
          </ac:spMkLst>
        </pc:spChg>
        <pc:spChg chg="add">
          <ac:chgData name="hi nancy" userId="301f81c146ce49db" providerId="LiveId" clId="{8D37FCBF-2D25-41DF-B34D-0058C76A6CBE}" dt="2022-03-24T03:25:12.877" v="276" actId="26606"/>
          <ac:spMkLst>
            <pc:docMk/>
            <pc:sldMk cId="2066918275" sldId="277"/>
            <ac:spMk id="62" creationId="{BD2BFF02-DF78-4F07-B176-52514E13127D}"/>
          </ac:spMkLst>
        </pc:spChg>
        <pc:spChg chg="add">
          <ac:chgData name="hi nancy" userId="301f81c146ce49db" providerId="LiveId" clId="{8D37FCBF-2D25-41DF-B34D-0058C76A6CBE}" dt="2022-03-24T03:25:12.877" v="276" actId="26606"/>
          <ac:spMkLst>
            <pc:docMk/>
            <pc:sldMk cId="2066918275" sldId="277"/>
            <ac:spMk id="64" creationId="{0DB06EAB-7D8C-403A-86C5-B5FD79A13650}"/>
          </ac:spMkLst>
        </pc:spChg>
        <pc:grpChg chg="add del">
          <ac:chgData name="hi nancy" userId="301f81c146ce49db" providerId="LiveId" clId="{8D37FCBF-2D25-41DF-B34D-0058C76A6CBE}" dt="2022-03-24T03:24:09.672" v="269" actId="26606"/>
          <ac:grpSpMkLst>
            <pc:docMk/>
            <pc:sldMk cId="2066918275" sldId="277"/>
            <ac:grpSpMk id="33" creationId="{1DE889C7-FAD6-4397-98E2-05D503484459}"/>
          </ac:grpSpMkLst>
        </pc:grpChg>
        <pc:grpChg chg="add del">
          <ac:chgData name="hi nancy" userId="301f81c146ce49db" providerId="LiveId" clId="{8D37FCBF-2D25-41DF-B34D-0058C76A6CBE}" dt="2022-03-24T03:24:40.004" v="273" actId="26606"/>
          <ac:grpSpMkLst>
            <pc:docMk/>
            <pc:sldMk cId="2066918275" sldId="277"/>
            <ac:grpSpMk id="40" creationId="{B63C2D82-D4FA-4A37-BB01-1E7B21E4FF20}"/>
          </ac:grpSpMkLst>
        </pc:grpChg>
        <pc:grpChg chg="add">
          <ac:chgData name="hi nancy" userId="301f81c146ce49db" providerId="LiveId" clId="{8D37FCBF-2D25-41DF-B34D-0058C76A6CBE}" dt="2022-03-24T03:25:12.877" v="276" actId="26606"/>
          <ac:grpSpMkLst>
            <pc:docMk/>
            <pc:sldMk cId="2066918275" sldId="277"/>
            <ac:grpSpMk id="58" creationId="{B63C2D82-D4FA-4A37-BB01-1E7B21E4FF20}"/>
          </ac:grpSpMkLst>
        </pc:grpChg>
        <pc:graphicFrameChg chg="del">
          <ac:chgData name="hi nancy" userId="301f81c146ce49db" providerId="LiveId" clId="{8D37FCBF-2D25-41DF-B34D-0058C76A6CBE}" dt="2022-03-24T02:52:17.116" v="227" actId="478"/>
          <ac:graphicFrameMkLst>
            <pc:docMk/>
            <pc:sldMk cId="2066918275" sldId="277"/>
            <ac:graphicFrameMk id="4" creationId="{1DAAB9C8-BD58-4938-8179-F00946DF5C3B}"/>
          </ac:graphicFrameMkLst>
        </pc:graphicFrameChg>
        <pc:picChg chg="del mod ord">
          <ac:chgData name="hi nancy" userId="301f81c146ce49db" providerId="LiveId" clId="{8D37FCBF-2D25-41DF-B34D-0058C76A6CBE}" dt="2022-03-24T05:29:32.004" v="1067" actId="478"/>
          <ac:picMkLst>
            <pc:docMk/>
            <pc:sldMk cId="2066918275" sldId="277"/>
            <ac:picMk id="11" creationId="{4FCECB84-CDBA-4912-B77A-112A46ABCCD1}"/>
          </ac:picMkLst>
        </pc:picChg>
        <pc:picChg chg="add del mod">
          <ac:chgData name="hi nancy" userId="301f81c146ce49db" providerId="LiveId" clId="{8D37FCBF-2D25-41DF-B34D-0058C76A6CBE}" dt="2022-03-24T03:06:00.564" v="236" actId="478"/>
          <ac:picMkLst>
            <pc:docMk/>
            <pc:sldMk cId="2066918275" sldId="277"/>
            <ac:picMk id="12" creationId="{A2C27540-FA84-488A-A014-3536B3446046}"/>
          </ac:picMkLst>
        </pc:picChg>
        <pc:picChg chg="add mod">
          <ac:chgData name="hi nancy" userId="301f81c146ce49db" providerId="LiveId" clId="{8D37FCBF-2D25-41DF-B34D-0058C76A6CBE}" dt="2022-03-24T03:25:12.877" v="276" actId="26606"/>
          <ac:picMkLst>
            <pc:docMk/>
            <pc:sldMk cId="2066918275" sldId="277"/>
            <ac:picMk id="14" creationId="{D0328864-1F33-4FDB-BC28-1EAF1FEB0AC1}"/>
          </ac:picMkLst>
        </pc:picChg>
      </pc:sldChg>
      <pc:sldChg chg="addSp delSp modSp add mod ord">
        <pc:chgData name="hi nancy" userId="301f81c146ce49db" providerId="LiveId" clId="{8D37FCBF-2D25-41DF-B34D-0058C76A6CBE}" dt="2022-03-24T11:00:54.902" v="1472" actId="14100"/>
        <pc:sldMkLst>
          <pc:docMk/>
          <pc:sldMk cId="831333156" sldId="278"/>
        </pc:sldMkLst>
        <pc:spChg chg="mod">
          <ac:chgData name="hi nancy" userId="301f81c146ce49db" providerId="LiveId" clId="{8D37FCBF-2D25-41DF-B34D-0058C76A6CBE}" dt="2022-03-24T10:58:11.291" v="1362" actId="20577"/>
          <ac:spMkLst>
            <pc:docMk/>
            <pc:sldMk cId="831333156" sldId="278"/>
            <ac:spMk id="2" creationId="{15FEB524-6184-41EE-9026-79849D591FE2}"/>
          </ac:spMkLst>
        </pc:spChg>
        <pc:spChg chg="mod">
          <ac:chgData name="hi nancy" userId="301f81c146ce49db" providerId="LiveId" clId="{8D37FCBF-2D25-41DF-B34D-0058C76A6CBE}" dt="2022-03-24T05:11:14.177" v="1048" actId="1035"/>
          <ac:spMkLst>
            <pc:docMk/>
            <pc:sldMk cId="831333156" sldId="278"/>
            <ac:spMk id="3" creationId="{0BBD60DD-3C3D-417B-B463-16DACF8D296E}"/>
          </ac:spMkLst>
        </pc:spChg>
        <pc:spChg chg="del">
          <ac:chgData name="hi nancy" userId="301f81c146ce49db" providerId="LiveId" clId="{8D37FCBF-2D25-41DF-B34D-0058C76A6CBE}" dt="2022-03-24T05:03:40.341" v="540" actId="478"/>
          <ac:spMkLst>
            <pc:docMk/>
            <pc:sldMk cId="831333156" sldId="278"/>
            <ac:spMk id="31" creationId="{6886A69D-7942-4D56-9C61-AFE91F9D5C5C}"/>
          </ac:spMkLst>
        </pc:spChg>
        <pc:spChg chg="mod">
          <ac:chgData name="hi nancy" userId="301f81c146ce49db" providerId="LiveId" clId="{8D37FCBF-2D25-41DF-B34D-0058C76A6CBE}" dt="2022-03-24T05:11:03.840" v="1039" actId="1035"/>
          <ac:spMkLst>
            <pc:docMk/>
            <pc:sldMk cId="831333156" sldId="278"/>
            <ac:spMk id="32" creationId="{08ABCAB4-A2A5-410D-B604-97A6FBCD6A85}"/>
          </ac:spMkLst>
        </pc:spChg>
        <pc:spChg chg="mod">
          <ac:chgData name="hi nancy" userId="301f81c146ce49db" providerId="LiveId" clId="{8D37FCBF-2D25-41DF-B34D-0058C76A6CBE}" dt="2022-03-24T05:11:03.840" v="1039" actId="1035"/>
          <ac:spMkLst>
            <pc:docMk/>
            <pc:sldMk cId="831333156" sldId="278"/>
            <ac:spMk id="33" creationId="{C447350C-CD9F-4AFB-B762-F207CEA2FAF9}"/>
          </ac:spMkLst>
        </pc:spChg>
        <pc:spChg chg="mod">
          <ac:chgData name="hi nancy" userId="301f81c146ce49db" providerId="LiveId" clId="{8D37FCBF-2D25-41DF-B34D-0058C76A6CBE}" dt="2022-03-24T05:11:03.840" v="1039" actId="1035"/>
          <ac:spMkLst>
            <pc:docMk/>
            <pc:sldMk cId="831333156" sldId="278"/>
            <ac:spMk id="34" creationId="{70CBE501-91B0-4DE5-85B9-C9CA1FBF698C}"/>
          </ac:spMkLst>
        </pc:spChg>
        <pc:spChg chg="mod">
          <ac:chgData name="hi nancy" userId="301f81c146ce49db" providerId="LiveId" clId="{8D37FCBF-2D25-41DF-B34D-0058C76A6CBE}" dt="2022-03-24T05:11:03.840" v="1039" actId="1035"/>
          <ac:spMkLst>
            <pc:docMk/>
            <pc:sldMk cId="831333156" sldId="278"/>
            <ac:spMk id="35" creationId="{6ADBCA85-1547-4A2E-B105-0500570C6DC4}"/>
          </ac:spMkLst>
        </pc:spChg>
        <pc:spChg chg="mod">
          <ac:chgData name="hi nancy" userId="301f81c146ce49db" providerId="LiveId" clId="{8D37FCBF-2D25-41DF-B34D-0058C76A6CBE}" dt="2022-03-24T05:11:03.840" v="1039" actId="1035"/>
          <ac:spMkLst>
            <pc:docMk/>
            <pc:sldMk cId="831333156" sldId="278"/>
            <ac:spMk id="36" creationId="{EB7AA14D-89A7-4F46-9309-AB6636BD8960}"/>
          </ac:spMkLst>
        </pc:spChg>
        <pc:spChg chg="mod">
          <ac:chgData name="hi nancy" userId="301f81c146ce49db" providerId="LiveId" clId="{8D37FCBF-2D25-41DF-B34D-0058C76A6CBE}" dt="2022-03-24T05:11:03.840" v="1039" actId="1035"/>
          <ac:spMkLst>
            <pc:docMk/>
            <pc:sldMk cId="831333156" sldId="278"/>
            <ac:spMk id="37" creationId="{32200364-07D5-4033-AC03-5DB8837F836A}"/>
          </ac:spMkLst>
        </pc:spChg>
        <pc:spChg chg="add mod">
          <ac:chgData name="hi nancy" userId="301f81c146ce49db" providerId="LiveId" clId="{8D37FCBF-2D25-41DF-B34D-0058C76A6CBE}" dt="2022-03-24T10:59:46.675" v="1456" actId="1036"/>
          <ac:spMkLst>
            <pc:docMk/>
            <pc:sldMk cId="831333156" sldId="278"/>
            <ac:spMk id="44" creationId="{2B717BF3-944C-412A-BC0C-4843D6117196}"/>
          </ac:spMkLst>
        </pc:spChg>
        <pc:spChg chg="add mod ord">
          <ac:chgData name="hi nancy" userId="301f81c146ce49db" providerId="LiveId" clId="{8D37FCBF-2D25-41DF-B34D-0058C76A6CBE}" dt="2022-03-24T05:11:03.840" v="1039" actId="1035"/>
          <ac:spMkLst>
            <pc:docMk/>
            <pc:sldMk cId="831333156" sldId="278"/>
            <ac:spMk id="49" creationId="{69A93D06-C505-45E9-B8D0-8A0D38435ECA}"/>
          </ac:spMkLst>
        </pc:spChg>
        <pc:spChg chg="add mod">
          <ac:chgData name="hi nancy" userId="301f81c146ce49db" providerId="LiveId" clId="{8D37FCBF-2D25-41DF-B34D-0058C76A6CBE}" dt="2022-03-24T05:11:03.840" v="1039" actId="1035"/>
          <ac:spMkLst>
            <pc:docMk/>
            <pc:sldMk cId="831333156" sldId="278"/>
            <ac:spMk id="50" creationId="{12734704-42E7-4E8C-AF6E-FC593E831788}"/>
          </ac:spMkLst>
        </pc:spChg>
        <pc:spChg chg="add mod">
          <ac:chgData name="hi nancy" userId="301f81c146ce49db" providerId="LiveId" clId="{8D37FCBF-2D25-41DF-B34D-0058C76A6CBE}" dt="2022-03-24T05:11:03.840" v="1039" actId="1035"/>
          <ac:spMkLst>
            <pc:docMk/>
            <pc:sldMk cId="831333156" sldId="278"/>
            <ac:spMk id="51" creationId="{0C6F8278-1331-4C6D-B2A1-7460C8B8361E}"/>
          </ac:spMkLst>
        </pc:spChg>
        <pc:spChg chg="add mod">
          <ac:chgData name="hi nancy" userId="301f81c146ce49db" providerId="LiveId" clId="{8D37FCBF-2D25-41DF-B34D-0058C76A6CBE}" dt="2022-03-24T05:11:03.840" v="1039" actId="1035"/>
          <ac:spMkLst>
            <pc:docMk/>
            <pc:sldMk cId="831333156" sldId="278"/>
            <ac:spMk id="52" creationId="{505EE97B-B2B1-4B2C-ADB6-E9BAA5AEFD0E}"/>
          </ac:spMkLst>
        </pc:spChg>
        <pc:spChg chg="add mod">
          <ac:chgData name="hi nancy" userId="301f81c146ce49db" providerId="LiveId" clId="{8D37FCBF-2D25-41DF-B34D-0058C76A6CBE}" dt="2022-03-24T10:59:48.953" v="1457" actId="1036"/>
          <ac:spMkLst>
            <pc:docMk/>
            <pc:sldMk cId="831333156" sldId="278"/>
            <ac:spMk id="53" creationId="{E705C18C-E631-4E65-9217-7BA79CFD9D7D}"/>
          </ac:spMkLst>
        </pc:spChg>
        <pc:spChg chg="add mod">
          <ac:chgData name="hi nancy" userId="301f81c146ce49db" providerId="LiveId" clId="{8D37FCBF-2D25-41DF-B34D-0058C76A6CBE}" dt="2022-03-24T10:59:44.040" v="1452" actId="1036"/>
          <ac:spMkLst>
            <pc:docMk/>
            <pc:sldMk cId="831333156" sldId="278"/>
            <ac:spMk id="54" creationId="{1592F4F3-5401-4864-A158-97924881BE3E}"/>
          </ac:spMkLst>
        </pc:spChg>
        <pc:spChg chg="mod">
          <ac:chgData name="hi nancy" userId="301f81c146ce49db" providerId="LiveId" clId="{8D37FCBF-2D25-41DF-B34D-0058C76A6CBE}" dt="2022-03-24T05:10:48.212" v="1016" actId="1035"/>
          <ac:spMkLst>
            <pc:docMk/>
            <pc:sldMk cId="831333156" sldId="278"/>
            <ac:spMk id="58" creationId="{6B2F9EA8-179D-478F-823C-EDA22A85E84D}"/>
          </ac:spMkLst>
        </pc:spChg>
        <pc:graphicFrameChg chg="modGraphic">
          <ac:chgData name="hi nancy" userId="301f81c146ce49db" providerId="LiveId" clId="{8D37FCBF-2D25-41DF-B34D-0058C76A6CBE}" dt="2022-03-24T05:09:38.478" v="975"/>
          <ac:graphicFrameMkLst>
            <pc:docMk/>
            <pc:sldMk cId="831333156" sldId="278"/>
            <ac:graphicFrameMk id="4" creationId="{1DAAB9C8-BD58-4938-8179-F00946DF5C3B}"/>
          </ac:graphicFrameMkLst>
        </pc:graphicFrameChg>
        <pc:graphicFrameChg chg="del">
          <ac:chgData name="hi nancy" userId="301f81c146ce49db" providerId="LiveId" clId="{8D37FCBF-2D25-41DF-B34D-0058C76A6CBE}" dt="2022-03-24T05:03:27.996" v="538" actId="478"/>
          <ac:graphicFrameMkLst>
            <pc:docMk/>
            <pc:sldMk cId="831333156" sldId="278"/>
            <ac:graphicFrameMk id="8" creationId="{B604389A-BACA-48D4-B66F-828D59344EEB}"/>
          </ac:graphicFrameMkLst>
        </pc:graphicFrameChg>
        <pc:graphicFrameChg chg="add del mod">
          <ac:chgData name="hi nancy" userId="301f81c146ce49db" providerId="LiveId" clId="{8D37FCBF-2D25-41DF-B34D-0058C76A6CBE}" dt="2022-03-24T05:02:42.533" v="535"/>
          <ac:graphicFrameMkLst>
            <pc:docMk/>
            <pc:sldMk cId="831333156" sldId="278"/>
            <ac:graphicFrameMk id="44" creationId="{CAA87BC0-9B2D-4598-95ED-A0DEFD105308}"/>
          </ac:graphicFrameMkLst>
        </pc:graphicFrameChg>
        <pc:graphicFrameChg chg="add mod ord">
          <ac:chgData name="hi nancy" userId="301f81c146ce49db" providerId="LiveId" clId="{8D37FCBF-2D25-41DF-B34D-0058C76A6CBE}" dt="2022-03-24T05:11:03.840" v="1039" actId="1035"/>
          <ac:graphicFrameMkLst>
            <pc:docMk/>
            <pc:sldMk cId="831333156" sldId="278"/>
            <ac:graphicFrameMk id="45" creationId="{B741015E-379B-45E8-8FF5-D455F7AEB5E3}"/>
          </ac:graphicFrameMkLst>
        </pc:graphicFrameChg>
        <pc:cxnChg chg="mod">
          <ac:chgData name="hi nancy" userId="301f81c146ce49db" providerId="LiveId" clId="{8D37FCBF-2D25-41DF-B34D-0058C76A6CBE}" dt="2022-03-24T05:11:03.840" v="1039" actId="1035"/>
          <ac:cxnSpMkLst>
            <pc:docMk/>
            <pc:sldMk cId="831333156" sldId="278"/>
            <ac:cxnSpMk id="10" creationId="{05E0E93E-F772-4DD5-86E8-35A78D04BC21}"/>
          </ac:cxnSpMkLst>
        </pc:cxnChg>
        <pc:cxnChg chg="mod">
          <ac:chgData name="hi nancy" userId="301f81c146ce49db" providerId="LiveId" clId="{8D37FCBF-2D25-41DF-B34D-0058C76A6CBE}" dt="2022-03-24T05:11:03.840" v="1039" actId="1035"/>
          <ac:cxnSpMkLst>
            <pc:docMk/>
            <pc:sldMk cId="831333156" sldId="278"/>
            <ac:cxnSpMk id="12" creationId="{4C58FD76-F205-445A-A29F-A3745A5BB579}"/>
          </ac:cxnSpMkLst>
        </pc:cxnChg>
        <pc:cxnChg chg="mod">
          <ac:chgData name="hi nancy" userId="301f81c146ce49db" providerId="LiveId" clId="{8D37FCBF-2D25-41DF-B34D-0058C76A6CBE}" dt="2022-03-24T05:11:03.840" v="1039" actId="1035"/>
          <ac:cxnSpMkLst>
            <pc:docMk/>
            <pc:sldMk cId="831333156" sldId="278"/>
            <ac:cxnSpMk id="14" creationId="{4FAF9633-A3CB-456F-B36C-D2B2BA0A562B}"/>
          </ac:cxnSpMkLst>
        </pc:cxnChg>
        <pc:cxnChg chg="mod">
          <ac:chgData name="hi nancy" userId="301f81c146ce49db" providerId="LiveId" clId="{8D37FCBF-2D25-41DF-B34D-0058C76A6CBE}" dt="2022-03-24T05:11:03.840" v="1039" actId="1035"/>
          <ac:cxnSpMkLst>
            <pc:docMk/>
            <pc:sldMk cId="831333156" sldId="278"/>
            <ac:cxnSpMk id="16" creationId="{E1D7EFC0-8061-4B65-8A3A-4C6FDB93CB5E}"/>
          </ac:cxnSpMkLst>
        </pc:cxnChg>
        <pc:cxnChg chg="mod">
          <ac:chgData name="hi nancy" userId="301f81c146ce49db" providerId="LiveId" clId="{8D37FCBF-2D25-41DF-B34D-0058C76A6CBE}" dt="2022-03-24T05:11:03.840" v="1039" actId="1035"/>
          <ac:cxnSpMkLst>
            <pc:docMk/>
            <pc:sldMk cId="831333156" sldId="278"/>
            <ac:cxnSpMk id="18" creationId="{278572DD-C2FB-40DC-985C-871EC230F6A0}"/>
          </ac:cxnSpMkLst>
        </pc:cxnChg>
        <pc:cxnChg chg="mod">
          <ac:chgData name="hi nancy" userId="301f81c146ce49db" providerId="LiveId" clId="{8D37FCBF-2D25-41DF-B34D-0058C76A6CBE}" dt="2022-03-24T05:11:03.840" v="1039" actId="1035"/>
          <ac:cxnSpMkLst>
            <pc:docMk/>
            <pc:sldMk cId="831333156" sldId="278"/>
            <ac:cxnSpMk id="20" creationId="{87A13955-AAD8-4EEA-B08F-36AC8B3C4B6A}"/>
          </ac:cxnSpMkLst>
        </pc:cxnChg>
        <pc:cxnChg chg="add mod ord">
          <ac:chgData name="hi nancy" userId="301f81c146ce49db" providerId="LiveId" clId="{8D37FCBF-2D25-41DF-B34D-0058C76A6CBE}" dt="2022-03-24T11:00:54.902" v="1472" actId="14100"/>
          <ac:cxnSpMkLst>
            <pc:docMk/>
            <pc:sldMk cId="831333156" sldId="278"/>
            <ac:cxnSpMk id="46" creationId="{824CEE17-84D4-4447-8C21-0D128B391EE8}"/>
          </ac:cxnSpMkLst>
        </pc:cxnChg>
        <pc:cxnChg chg="add mod ord">
          <ac:chgData name="hi nancy" userId="301f81c146ce49db" providerId="LiveId" clId="{8D37FCBF-2D25-41DF-B34D-0058C76A6CBE}" dt="2022-03-24T11:00:32.563" v="1469" actId="14100"/>
          <ac:cxnSpMkLst>
            <pc:docMk/>
            <pc:sldMk cId="831333156" sldId="278"/>
            <ac:cxnSpMk id="47" creationId="{CEE62218-FE33-4BB1-957C-5C75466F859C}"/>
          </ac:cxnSpMkLst>
        </pc:cxnChg>
        <pc:cxnChg chg="add mod ord">
          <ac:chgData name="hi nancy" userId="301f81c146ce49db" providerId="LiveId" clId="{8D37FCBF-2D25-41DF-B34D-0058C76A6CBE}" dt="2022-03-24T11:00:40.216" v="1470" actId="14100"/>
          <ac:cxnSpMkLst>
            <pc:docMk/>
            <pc:sldMk cId="831333156" sldId="278"/>
            <ac:cxnSpMk id="48" creationId="{5826978E-312E-4325-B125-287485467791}"/>
          </ac:cxnSpMkLst>
        </pc:cxnChg>
      </pc:sldChg>
      <pc:sldChg chg="addSp delSp modSp add mod">
        <pc:chgData name="hi nancy" userId="301f81c146ce49db" providerId="LiveId" clId="{8D37FCBF-2D25-41DF-B34D-0058C76A6CBE}" dt="2022-03-24T05:30:59.030" v="1085" actId="1076"/>
        <pc:sldMkLst>
          <pc:docMk/>
          <pc:sldMk cId="966949135" sldId="279"/>
        </pc:sldMkLst>
        <pc:spChg chg="mod">
          <ac:chgData name="hi nancy" userId="301f81c146ce49db" providerId="LiveId" clId="{8D37FCBF-2D25-41DF-B34D-0058C76A6CBE}" dt="2022-03-24T05:30:36.313" v="1080" actId="20577"/>
          <ac:spMkLst>
            <pc:docMk/>
            <pc:sldMk cId="966949135" sldId="279"/>
            <ac:spMk id="2" creationId="{A623E7DA-AE37-4058-B3D8-7D0BE162D93A}"/>
          </ac:spMkLst>
        </pc:spChg>
        <pc:spChg chg="del">
          <ac:chgData name="hi nancy" userId="301f81c146ce49db" providerId="LiveId" clId="{8D37FCBF-2D25-41DF-B34D-0058C76A6CBE}" dt="2022-03-24T05:30:39.975" v="1081" actId="478"/>
          <ac:spMkLst>
            <pc:docMk/>
            <pc:sldMk cId="966949135" sldId="279"/>
            <ac:spMk id="3" creationId="{0EA209F6-2C4D-48CA-8C39-FD000FE5050C}"/>
          </ac:spMkLst>
        </pc:spChg>
        <pc:spChg chg="add del mod">
          <ac:chgData name="hi nancy" userId="301f81c146ce49db" providerId="LiveId" clId="{8D37FCBF-2D25-41DF-B34D-0058C76A6CBE}" dt="2022-03-24T05:30:49.999" v="1082" actId="478"/>
          <ac:spMkLst>
            <pc:docMk/>
            <pc:sldMk cId="966949135" sldId="279"/>
            <ac:spMk id="5" creationId="{6271E525-651E-4EDF-9DD8-6BCD5FE7B29C}"/>
          </ac:spMkLst>
        </pc:spChg>
        <pc:spChg chg="add mod">
          <ac:chgData name="hi nancy" userId="301f81c146ce49db" providerId="LiveId" clId="{8D37FCBF-2D25-41DF-B34D-0058C76A6CBE}" dt="2022-03-24T05:30:59.030" v="1085" actId="1076"/>
          <ac:spMkLst>
            <pc:docMk/>
            <pc:sldMk cId="966949135" sldId="279"/>
            <ac:spMk id="6" creationId="{08FCCD0C-2F42-469A-887A-F78D527C92A1}"/>
          </ac:spMkLst>
        </pc:spChg>
      </pc:sldChg>
      <pc:sldChg chg="addSp delSp modSp add mod ord">
        <pc:chgData name="hi nancy" userId="301f81c146ce49db" providerId="LiveId" clId="{8D37FCBF-2D25-41DF-B34D-0058C76A6CBE}" dt="2022-03-24T06:20:53.108" v="1354"/>
        <pc:sldMkLst>
          <pc:docMk/>
          <pc:sldMk cId="1605470749" sldId="280"/>
        </pc:sldMkLst>
        <pc:spChg chg="mod">
          <ac:chgData name="hi nancy" userId="301f81c146ce49db" providerId="LiveId" clId="{8D37FCBF-2D25-41DF-B34D-0058C76A6CBE}" dt="2022-03-24T05:32:04.318" v="1105" actId="20577"/>
          <ac:spMkLst>
            <pc:docMk/>
            <pc:sldMk cId="1605470749" sldId="280"/>
            <ac:spMk id="2" creationId="{A623E7DA-AE37-4058-B3D8-7D0BE162D93A}"/>
          </ac:spMkLst>
        </pc:spChg>
        <pc:spChg chg="del">
          <ac:chgData name="hi nancy" userId="301f81c146ce49db" providerId="LiveId" clId="{8D37FCBF-2D25-41DF-B34D-0058C76A6CBE}" dt="2022-03-24T05:33:54.671" v="1113" actId="478"/>
          <ac:spMkLst>
            <pc:docMk/>
            <pc:sldMk cId="1605470749" sldId="280"/>
            <ac:spMk id="4" creationId="{5C28D907-ACDE-46F5-9F20-A1DB0AB47983}"/>
          </ac:spMkLst>
        </pc:spChg>
        <pc:spChg chg="del">
          <ac:chgData name="hi nancy" userId="301f81c146ce49db" providerId="LiveId" clId="{8D37FCBF-2D25-41DF-B34D-0058C76A6CBE}" dt="2022-03-24T05:33:52.968" v="1112" actId="478"/>
          <ac:spMkLst>
            <pc:docMk/>
            <pc:sldMk cId="1605470749" sldId="280"/>
            <ac:spMk id="5" creationId="{BD0F67AC-F4C7-468A-8808-B56AFA9D11DA}"/>
          </ac:spMkLst>
        </pc:spChg>
        <pc:spChg chg="del">
          <ac:chgData name="hi nancy" userId="301f81c146ce49db" providerId="LiveId" clId="{8D37FCBF-2D25-41DF-B34D-0058C76A6CBE}" dt="2022-03-24T05:33:56.304" v="1114" actId="478"/>
          <ac:spMkLst>
            <pc:docMk/>
            <pc:sldMk cId="1605470749" sldId="280"/>
            <ac:spMk id="6" creationId="{99BCDFDF-E565-45B7-BA89-44200416B2C9}"/>
          </ac:spMkLst>
        </pc:spChg>
        <pc:spChg chg="del">
          <ac:chgData name="hi nancy" userId="301f81c146ce49db" providerId="LiveId" clId="{8D37FCBF-2D25-41DF-B34D-0058C76A6CBE}" dt="2022-03-24T05:33:58.289" v="1115" actId="478"/>
          <ac:spMkLst>
            <pc:docMk/>
            <pc:sldMk cId="1605470749" sldId="280"/>
            <ac:spMk id="7" creationId="{B03755A1-4D3D-4756-9270-FC4D39499D72}"/>
          </ac:spMkLst>
        </pc:spChg>
        <pc:spChg chg="del">
          <ac:chgData name="hi nancy" userId="301f81c146ce49db" providerId="LiveId" clId="{8D37FCBF-2D25-41DF-B34D-0058C76A6CBE}" dt="2022-03-24T05:34:00.027" v="1116" actId="478"/>
          <ac:spMkLst>
            <pc:docMk/>
            <pc:sldMk cId="1605470749" sldId="280"/>
            <ac:spMk id="8" creationId="{D2ECC265-81E9-4AD8-AD9A-75B3573AEB56}"/>
          </ac:spMkLst>
        </pc:spChg>
        <pc:spChg chg="mod">
          <ac:chgData name="hi nancy" userId="301f81c146ce49db" providerId="LiveId" clId="{8D37FCBF-2D25-41DF-B34D-0058C76A6CBE}" dt="2022-03-24T06:17:39.115" v="1341" actId="20577"/>
          <ac:spMkLst>
            <pc:docMk/>
            <pc:sldMk cId="1605470749" sldId="280"/>
            <ac:spMk id="9" creationId="{6CE4424E-F97F-48F9-995A-E109919048B5}"/>
          </ac:spMkLst>
        </pc:spChg>
        <pc:graphicFrameChg chg="add del mod modGraphic">
          <ac:chgData name="hi nancy" userId="301f81c146ce49db" providerId="LiveId" clId="{8D37FCBF-2D25-41DF-B34D-0058C76A6CBE}" dt="2022-03-24T06:14:58.441" v="1313" actId="478"/>
          <ac:graphicFrameMkLst>
            <pc:docMk/>
            <pc:sldMk cId="1605470749" sldId="280"/>
            <ac:graphicFrameMk id="10" creationId="{BD04251F-CDF2-40F3-B059-6BBA0C2E496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22CCB-126C-43A8-B1EA-CA8991B127A5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44C40-7A12-4FE3-97A2-9361FA9EC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52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44C40-7A12-4FE3-97A2-9361FA9ECF1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206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44C40-7A12-4FE3-97A2-9361FA9ECF1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773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第一周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44C40-7A12-4FE3-97A2-9361FA9ECF1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58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Test Case 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44C40-7A12-4FE3-97A2-9361FA9ECF1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041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44C40-7A12-4FE3-97A2-9361FA9ECF1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549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44C40-7A12-4FE3-97A2-9361FA9ECF1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445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第二周</a:t>
            </a:r>
            <a:endParaRPr lang="en-US" altLang="zh-CN" dirty="0"/>
          </a:p>
          <a:p>
            <a:r>
              <a:rPr lang="en-US" altLang="zh-CN" dirty="0"/>
              <a:t>Test Case 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44C40-7A12-4FE3-97A2-9361FA9ECF1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562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Test Case 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44C40-7A12-4FE3-97A2-9361FA9ECF1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157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第三周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Test Case 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44C40-7A12-4FE3-97A2-9361FA9ECF1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574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DBF1E-2A3A-430C-BD93-91BC27744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441922-4684-436E-A904-B645AE0F8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38A2C-FC03-4055-A600-4816C7CB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1BBA-4EF9-4223-AEF6-279F84C2BBD8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0E88E5-4FD0-41BA-9C38-5DE937DD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7F24B-8269-4362-8D8A-B136797C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BF2E-4AF1-45B9-A1B9-80BB48645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01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C2377-943B-4011-9123-51BFF335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F0ACAE-B1C7-49ED-B569-02F762DFC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4FE384-3471-46A4-A308-0AD3DF42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1BBA-4EF9-4223-AEF6-279F84C2BBD8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95B51-42E1-4954-869C-0C232E05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D99581-B36D-4ABC-BEFB-5B7A7538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BF2E-4AF1-45B9-A1B9-80BB48645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2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ED6C76-AD9D-4A5B-A4A8-49D5C4ED5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304ECC-765F-49A8-A5A3-44AD365DA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784C12-30ED-46AD-8DFA-4839F1029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1BBA-4EF9-4223-AEF6-279F84C2BBD8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2B0A52-DE71-4B47-B55B-D77BCD9E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9588E5-AF08-4135-9A3D-2B324F81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BF2E-4AF1-45B9-A1B9-80BB48645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09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AEF56-29E2-4AA2-A5C4-908D2761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073FF9-E5E6-4EE7-A847-C795E2C16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BD88B-0D09-47FF-BB29-7463C380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1BBA-4EF9-4223-AEF6-279F84C2BBD8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1F3D6-93EB-43A7-9CCD-38F88E5E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EBAE7-2709-499E-9CD4-AAC7B9CD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BF2E-4AF1-45B9-A1B9-80BB48645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40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3F9D6-26A3-45CD-9E65-D7455FD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4686B-24C6-4D9E-A6FF-DC736A06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89E79-1538-48CC-8F14-2F28818F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1BBA-4EF9-4223-AEF6-279F84C2BBD8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B69A66-1A9C-4EAF-B8FB-907389EE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B51FF9-BEE2-4D7E-BC84-D81A201E7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BF2E-4AF1-45B9-A1B9-80BB48645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48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51720-D1FC-44DE-AA41-1A9DB3EB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B637B3-3C82-43F5-A8B4-54BC4B87C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0B6E85-5278-4F98-A4B7-56A2FE6E3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A2D15B-792C-4E45-AC48-761B2A97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1BBA-4EF9-4223-AEF6-279F84C2BBD8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A3D7FD-489B-4495-9D23-912E6CAA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0C04A8-2D71-4B91-8630-F90DC7E2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BF2E-4AF1-45B9-A1B9-80BB48645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41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AA8F7-2660-4456-80E4-7146EB4BC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7ECA9-7A75-4CEE-A64D-E433EBCCC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025CB2-3E38-4825-AAE6-FB97CD5D4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CC662E-49EA-4A3A-826B-97DD013D3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BE36DC-F46A-48E2-99F2-3BAEA740B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D772DB-761D-4AE2-BB24-59DA568B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1BBA-4EF9-4223-AEF6-279F84C2BBD8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3D2E1B-20ED-47D4-AD9C-825F884B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64AE82-5788-4E9E-882A-B43B99A4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BF2E-4AF1-45B9-A1B9-80BB48645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7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70DE9-DB9C-42E1-B0E4-690C4483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2655A7-161A-4ED6-9CB2-E067F51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1BBA-4EF9-4223-AEF6-279F84C2BBD8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F08373-D615-4D07-85C1-1B1605F8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00CD7F-9B90-4432-888B-014D14CAD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BF2E-4AF1-45B9-A1B9-80BB48645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1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E0B12D-6C7A-419F-BACE-8C22B2C9C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1BBA-4EF9-4223-AEF6-279F84C2BBD8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78E923-8616-4BBD-80FB-E5564CBC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EBB981-D177-4B80-88D2-E1468C16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BF2E-4AF1-45B9-A1B9-80BB48645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2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6C503-5D63-48B8-8909-05A42B16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A055B-D4A5-42E5-AA30-BBDFF621F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09A693-0C93-4C00-840F-4B40B92AF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95C55C-EA87-4DE5-8359-C31EA1B8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1BBA-4EF9-4223-AEF6-279F84C2BBD8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2A2523-AB82-44A3-B819-DE7DFAFF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BB3F5C-19AC-40D4-A06D-062D7E18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BF2E-4AF1-45B9-A1B9-80BB48645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93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8824B-CA4E-4DA1-A675-FD8016372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FCE389-D616-44C1-BECB-9E10B539F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D66DC2-52A8-4D0D-9050-CD18A5FD6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86CF6-06A4-4608-BA07-9102755A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1BBA-4EF9-4223-AEF6-279F84C2BBD8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1A4B2F-E775-4D7E-80FC-DB6A99ADD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341511-76D6-4791-8111-0C8BBF06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BF2E-4AF1-45B9-A1B9-80BB48645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24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644DBA-D04D-4A70-955A-826E1CEB7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4E485-9D25-44BD-B1E9-D3C6FE0D1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5178F-A3F1-4BD7-A811-D2DEAEEC3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71BBA-4EF9-4223-AEF6-279F84C2BBD8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5B582A-11A7-4FC3-9F0F-1E9FED763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21B15-447A-4627-A0A8-51C2FECAB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FBF2E-4AF1-45B9-A1B9-80BB48645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80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48881973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44096670/article/details/12014435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BTre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zhihu.com/question/23781183/answer/2425258783" TargetMode="External"/><Relationship Id="rId4" Type="http://schemas.openxmlformats.org/officeDocument/2006/relationships/hyperlink" Target="https://www.cs.usfca.edu/~galles/visualization/BPlusTre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2E84A-83D3-44D2-8E44-AC37F940A2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MyJQL</a:t>
            </a:r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BB468D-6773-4AE5-AAED-C2EA7B6D7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6350"/>
            <a:ext cx="9144000" cy="1655762"/>
          </a:xfrm>
        </p:spPr>
        <p:txBody>
          <a:bodyPr/>
          <a:lstStyle/>
          <a:p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FDU 2022 – Introduction to Database – Project II</a:t>
            </a:r>
          </a:p>
          <a:p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2022.4</a:t>
            </a:r>
            <a:endParaRPr lang="zh-CN" altLang="en-US" dirty="0">
              <a:latin typeface="Tahoma" panose="020B060403050404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4035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3E7DA-AE37-4058-B3D8-7D0BE162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Tahoma" panose="020B0604030504040204" pitchFamily="34" charset="0"/>
              </a:rPr>
              <a:t>Overview</a:t>
            </a: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6CE4424E-F97F-48F9-995A-E10991904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975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文件列表：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5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sz="25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file_io.h</a:t>
            </a:r>
            <a:endParaRPr lang="zh-CN" altLang="en-US" sz="2500" dirty="0">
              <a:solidFill>
                <a:srgbClr val="0000CC"/>
              </a:solidFill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5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sz="25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buffer_pool.h</a:t>
            </a:r>
            <a:endParaRPr lang="zh-CN" altLang="en-US" sz="2500" dirty="0">
              <a:solidFill>
                <a:srgbClr val="0000CC"/>
              </a:solidFill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5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sz="25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block.h</a:t>
            </a:r>
            <a:endParaRPr lang="zh-CN" altLang="en-US" sz="2500" dirty="0">
              <a:solidFill>
                <a:srgbClr val="0000CC"/>
              </a:solidFill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5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sz="25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hash_map.h</a:t>
            </a:r>
            <a:endParaRPr lang="zh-CN" altLang="en-US" sz="2500" dirty="0">
              <a:solidFill>
                <a:srgbClr val="0000CC"/>
              </a:solidFill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5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sz="25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table.h</a:t>
            </a:r>
            <a:endParaRPr lang="zh-CN" altLang="en-US" sz="2500" dirty="0">
              <a:solidFill>
                <a:srgbClr val="0000CC"/>
              </a:solidFill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5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sz="25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str.h</a:t>
            </a:r>
            <a:endParaRPr lang="zh-CN" altLang="en-US" sz="2500" dirty="0">
              <a:solidFill>
                <a:srgbClr val="0000CC"/>
              </a:solidFill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5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sz="25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b_tree.h</a:t>
            </a:r>
            <a:endParaRPr lang="zh-CN" altLang="en-US" sz="2500" dirty="0">
              <a:solidFill>
                <a:srgbClr val="0000CC"/>
              </a:solidFill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5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sz="25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myjql.h</a:t>
            </a:r>
            <a:endParaRPr lang="en-US" altLang="zh-CN" sz="2500" dirty="0">
              <a:solidFill>
                <a:srgbClr val="0000CC"/>
              </a:solidFill>
              <a:latin typeface="Tahoma" panose="020B060403050404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470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494D0-6B43-4082-B520-07369BDF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err="1">
                <a:latin typeface="Tahoma" panose="020B0604030504040204" pitchFamily="34" charset="0"/>
              </a:rPr>
              <a:t>file_io.h</a:t>
            </a: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96F39-C0AA-4A7C-8331-2C02F589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3920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file_io.c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已给，若非必要，无须修改。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重要宏：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PAGE_SIZE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页大小，规定为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128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。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为了方便调试，建议在引入</a:t>
            </a:r>
            <a:r>
              <a:rPr lang="en-US" altLang="zh-CN" sz="22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B-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树前使用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64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，引入</a:t>
            </a:r>
            <a:r>
              <a:rPr lang="en-US" altLang="zh-CN" sz="22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B</a:t>
            </a:r>
            <a:r>
              <a:rPr lang="en-US" altLang="zh-CN" sz="22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-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树后使用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128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。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重要函数：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FileIOResult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read_page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(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Page *page, const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FileInfo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*file,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off_t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addr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);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读入位于</a:t>
            </a:r>
            <a:r>
              <a:rPr lang="en-US" altLang="zh-CN" sz="28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addr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的</a:t>
            </a:r>
            <a:r>
              <a:rPr lang="en-US" altLang="zh-CN" sz="28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page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。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FileIOResult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write_page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(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const Page *page,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FileInfo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*file,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off_t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addr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);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将</a:t>
            </a:r>
            <a:r>
              <a:rPr lang="en-US" altLang="zh-CN" sz="22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page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写出至</a:t>
            </a:r>
            <a:r>
              <a:rPr lang="en-US" altLang="zh-CN" sz="22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addr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，若</a:t>
            </a:r>
            <a:r>
              <a:rPr lang="en-US" altLang="zh-CN" sz="22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addr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==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文件大小，则追加新的页。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E05C21-F605-484C-8925-61295F9338D7}"/>
              </a:ext>
            </a:extLst>
          </p:cNvPr>
          <p:cNvSpPr txBox="1"/>
          <p:nvPr/>
        </p:nvSpPr>
        <p:spPr>
          <a:xfrm>
            <a:off x="1153390" y="6195206"/>
            <a:ext cx="8605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  <a:hlinkClick r:id="rId2"/>
              </a:rPr>
              <a:t>参考链接：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  <a:hlinkClick r:id="rId2"/>
              </a:rPr>
              <a:t>MySQL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  <a:hlinkClick r:id="rId2"/>
              </a:rPr>
              <a:t>的缓冲池管理</a:t>
            </a:r>
            <a:endParaRPr lang="zh-CN" altLang="en-US" dirty="0">
              <a:latin typeface="Tahoma" panose="020B060403050404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0383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3E7DA-AE37-4058-B3D8-7D0BE162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err="1">
                <a:latin typeface="Tahoma" panose="020B0604030504040204" pitchFamily="34" charset="0"/>
              </a:rPr>
              <a:t>buffer_pool.h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A209F6-2C4D-48CA-8C39-FD000FE50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868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 </a:t>
            </a:r>
            <a:r>
              <a:rPr lang="en-US" altLang="zh-CN" sz="24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BufferPool</a:t>
            </a:r>
            <a:r>
              <a:rPr lang="zh-CN" altLang="en-US" sz="24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数据结构请自行设计，缓冲池内需要缓冲一定量的页，可以固定缓冲池大小，也可以动态申请。</a:t>
            </a:r>
            <a:endParaRPr lang="en-US" altLang="zh-CN" sz="2400" dirty="0">
              <a:latin typeface="Tahoma" panose="020B0604030504040204" pitchFamily="34" charset="0"/>
              <a:ea typeface="楷体" panose="02010609060101010101" pitchFamily="49" charset="-122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void </a:t>
            </a:r>
            <a:r>
              <a:rPr lang="en-US" altLang="zh-CN" sz="24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init_buffer_pool</a:t>
            </a:r>
            <a:r>
              <a:rPr lang="en-US" altLang="zh-CN" sz="24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(</a:t>
            </a:r>
            <a:r>
              <a:rPr lang="en-US" altLang="zh-CN" sz="24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const char *filename, </a:t>
            </a:r>
            <a:r>
              <a:rPr lang="en-US" altLang="zh-CN" sz="24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BufferPool</a:t>
            </a:r>
            <a:r>
              <a:rPr lang="en-US" altLang="zh-CN" sz="24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 *pool</a:t>
            </a:r>
            <a:r>
              <a:rPr lang="en-US" altLang="zh-CN" sz="24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);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打开</a:t>
            </a:r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filename</a:t>
            </a:r>
            <a:r>
              <a:rPr lang="zh-CN" altLang="en-US" sz="20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，并关联</a:t>
            </a:r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pool</a:t>
            </a:r>
            <a:r>
              <a:rPr lang="zh-CN" altLang="en-US" sz="20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为其缓冲池。</a:t>
            </a:r>
            <a:endParaRPr lang="en-US" altLang="zh-CN" sz="2000" dirty="0">
              <a:latin typeface="Tahoma" panose="020B0604030504040204" pitchFamily="34" charset="0"/>
              <a:ea typeface="楷体" panose="02010609060101010101" pitchFamily="49" charset="-122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void </a:t>
            </a:r>
            <a:r>
              <a:rPr lang="en-US" altLang="zh-CN" sz="24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close_buffer_pool</a:t>
            </a:r>
            <a:r>
              <a:rPr lang="en-US" altLang="zh-CN" sz="24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(</a:t>
            </a:r>
            <a:r>
              <a:rPr lang="en-US" altLang="zh-CN" sz="24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BufferPool</a:t>
            </a:r>
            <a:r>
              <a:rPr lang="en-US" altLang="zh-CN" sz="24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 *pool</a:t>
            </a:r>
            <a:r>
              <a:rPr lang="en-US" altLang="zh-CN" sz="24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);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关闭缓冲池，将缓冲的页写回文件。</a:t>
            </a:r>
            <a:endParaRPr lang="en-US" altLang="zh-CN" sz="2000" dirty="0">
              <a:latin typeface="Tahoma" panose="020B0604030504040204" pitchFamily="34" charset="0"/>
              <a:ea typeface="楷体" panose="02010609060101010101" pitchFamily="49" charset="-122"/>
              <a:cs typeface="Tahoma" panose="020B060403050404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注意：无需考虑程序异常终止，测试保证程序一定会正常退出。</a:t>
            </a:r>
            <a:endParaRPr lang="en-US" altLang="zh-CN" sz="2000" dirty="0">
              <a:latin typeface="Tahoma" panose="020B0604030504040204" pitchFamily="34" charset="0"/>
              <a:ea typeface="楷体" panose="02010609060101010101" pitchFamily="49" charset="-122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Page *</a:t>
            </a:r>
            <a:r>
              <a:rPr lang="en-US" altLang="zh-CN" sz="24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get_page</a:t>
            </a:r>
            <a:r>
              <a:rPr lang="en-US" altLang="zh-CN" sz="24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(</a:t>
            </a:r>
            <a:r>
              <a:rPr lang="en-US" altLang="zh-CN" sz="24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BufferPool</a:t>
            </a:r>
            <a:r>
              <a:rPr lang="en-US" altLang="zh-CN" sz="24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 *pool, </a:t>
            </a:r>
            <a:r>
              <a:rPr lang="en-US" altLang="zh-CN" sz="24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off_t</a:t>
            </a:r>
            <a:r>
              <a:rPr lang="en-US" altLang="zh-CN" sz="24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 </a:t>
            </a:r>
            <a:r>
              <a:rPr lang="en-US" altLang="zh-CN" sz="24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addr</a:t>
            </a:r>
            <a:r>
              <a:rPr lang="en-US" altLang="zh-CN" sz="24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);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获取地址为</a:t>
            </a:r>
            <a:r>
              <a:rPr lang="en-US" altLang="zh-CN" sz="20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addr</a:t>
            </a:r>
            <a:r>
              <a:rPr lang="zh-CN" altLang="en-US" sz="20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的页，并锁定（保证该页不会被意外换出）。</a:t>
            </a:r>
            <a:endParaRPr lang="en-US" altLang="zh-CN" sz="2000" dirty="0">
              <a:latin typeface="Tahoma" panose="020B0604030504040204" pitchFamily="34" charset="0"/>
              <a:ea typeface="楷体" panose="02010609060101010101" pitchFamily="49" charset="-122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void release</a:t>
            </a:r>
            <a:r>
              <a:rPr lang="en-US" altLang="zh-CN" sz="24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(</a:t>
            </a:r>
            <a:r>
              <a:rPr lang="en-US" altLang="zh-CN" sz="24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BufferPool</a:t>
            </a:r>
            <a:r>
              <a:rPr lang="en-US" altLang="zh-CN" sz="24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 *pool, </a:t>
            </a:r>
            <a:r>
              <a:rPr lang="en-US" altLang="zh-CN" sz="24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off_t</a:t>
            </a:r>
            <a:r>
              <a:rPr lang="en-US" altLang="zh-CN" sz="24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 </a:t>
            </a:r>
            <a:r>
              <a:rPr lang="en-US" altLang="zh-CN" sz="24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addr</a:t>
            </a:r>
            <a:r>
              <a:rPr lang="en-US" altLang="zh-CN" sz="24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);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释放地址为</a:t>
            </a:r>
            <a:r>
              <a:rPr lang="en-US" altLang="zh-CN" sz="20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addr</a:t>
            </a:r>
            <a:r>
              <a:rPr lang="zh-CN" altLang="en-US" sz="20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的页，该页之后可以被换出。</a:t>
            </a:r>
            <a:endParaRPr lang="en-US" altLang="zh-CN" sz="2000" dirty="0">
              <a:latin typeface="Tahoma" panose="020B0604030504040204" pitchFamily="34" charset="0"/>
              <a:ea typeface="楷体" panose="02010609060101010101" pitchFamily="49" charset="-122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提示：文件读写调用</a:t>
            </a:r>
            <a:r>
              <a:rPr lang="en-US" altLang="zh-CN" sz="24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file_io.h</a:t>
            </a:r>
            <a:r>
              <a:rPr lang="zh-CN" altLang="en-US" sz="24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中的读写函数。</a:t>
            </a:r>
          </a:p>
        </p:txBody>
      </p:sp>
    </p:spTree>
    <p:extLst>
      <p:ext uri="{BB962C8B-B14F-4D97-AF65-F5344CB8AC3E}">
        <p14:creationId xmlns:p14="http://schemas.microsoft.com/office/powerpoint/2010/main" val="1074189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3E7DA-AE37-4058-B3D8-7D0BE162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err="1">
                <a:latin typeface="Tahoma" panose="020B0604030504040204" pitchFamily="34" charset="0"/>
              </a:rPr>
              <a:t>block.h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A209F6-2C4D-48CA-8C39-FD000FE50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8056" y="1454624"/>
            <a:ext cx="5423183" cy="4671561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ItemPtr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get_item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(Block *block, short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idx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)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;</a:t>
            </a:r>
          </a:p>
          <a:p>
            <a:pPr lvl="1">
              <a:lnSpc>
                <a:spcPct val="120000"/>
              </a:lnSpc>
            </a:pP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返回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block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第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idx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项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Item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的起始地址。</a:t>
            </a:r>
            <a:endParaRPr lang="en-US" altLang="zh-CN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short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new_item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(Block *block,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ItemPtr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item, short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item_size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)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;</a:t>
            </a:r>
          </a:p>
          <a:p>
            <a:pPr lvl="1">
              <a:lnSpc>
                <a:spcPct val="120000"/>
              </a:lnSpc>
            </a:pP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向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block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插入大小为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item_size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，起始地址为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item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的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Item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，返回插入后的项号（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idx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）。</a:t>
            </a:r>
            <a:endParaRPr lang="en-US" altLang="zh-CN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void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delete_item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(Block *block, short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idx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)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;</a:t>
            </a:r>
          </a:p>
          <a:p>
            <a:pPr lvl="1">
              <a:lnSpc>
                <a:spcPct val="120000"/>
              </a:lnSpc>
            </a:pP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删除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block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第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idx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项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Item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8556A7-9C07-48CC-B388-AA768E200E2C}"/>
              </a:ext>
            </a:extLst>
          </p:cNvPr>
          <p:cNvSpPr/>
          <p:nvPr/>
        </p:nvSpPr>
        <p:spPr>
          <a:xfrm>
            <a:off x="575485" y="3590109"/>
            <a:ext cx="4580709" cy="1715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191D50-1AEB-469C-8C8B-CDAD3873A7AD}"/>
              </a:ext>
            </a:extLst>
          </p:cNvPr>
          <p:cNvSpPr/>
          <p:nvPr/>
        </p:nvSpPr>
        <p:spPr>
          <a:xfrm>
            <a:off x="575487" y="3590109"/>
            <a:ext cx="2290353" cy="400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Header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750C2B-3170-4E0E-8F56-7C4529C96A73}"/>
              </a:ext>
            </a:extLst>
          </p:cNvPr>
          <p:cNvSpPr/>
          <p:nvPr/>
        </p:nvSpPr>
        <p:spPr>
          <a:xfrm>
            <a:off x="2905027" y="3644537"/>
            <a:ext cx="1075507" cy="2917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0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FE13F8-9235-474E-87B1-15CB8249FFF7}"/>
              </a:ext>
            </a:extLst>
          </p:cNvPr>
          <p:cNvSpPr/>
          <p:nvPr/>
        </p:nvSpPr>
        <p:spPr>
          <a:xfrm>
            <a:off x="4019721" y="3644537"/>
            <a:ext cx="1075507" cy="2917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1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48C813-1D4F-4800-8AFB-01EBFD35778C}"/>
              </a:ext>
            </a:extLst>
          </p:cNvPr>
          <p:cNvSpPr/>
          <p:nvPr/>
        </p:nvSpPr>
        <p:spPr>
          <a:xfrm>
            <a:off x="614674" y="4038595"/>
            <a:ext cx="1075507" cy="291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2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AA58AE3-7680-4981-B662-3C44BA4F1B58}"/>
              </a:ext>
            </a:extLst>
          </p:cNvPr>
          <p:cNvSpPr/>
          <p:nvPr/>
        </p:nvSpPr>
        <p:spPr>
          <a:xfrm>
            <a:off x="2865840" y="4953953"/>
            <a:ext cx="2229388" cy="2917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 0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53A9EB-8B5E-4A1B-9F7B-B462CB10617A}"/>
              </a:ext>
            </a:extLst>
          </p:cNvPr>
          <p:cNvSpPr/>
          <p:nvPr/>
        </p:nvSpPr>
        <p:spPr>
          <a:xfrm>
            <a:off x="1167667" y="4953953"/>
            <a:ext cx="1637207" cy="291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 2</a:t>
            </a:r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7DD902C-5E68-4022-B10F-5244B9DBEA32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3442781" y="3936274"/>
            <a:ext cx="537753" cy="101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FF38226-F9F5-49F5-83FB-6665FA553093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1152428" y="4330332"/>
            <a:ext cx="833843" cy="62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EE6F993-621A-4D15-96C2-312925BFBA20}"/>
              </a:ext>
            </a:extLst>
          </p:cNvPr>
          <p:cNvSpPr txBox="1"/>
          <p:nvPr/>
        </p:nvSpPr>
        <p:spPr>
          <a:xfrm>
            <a:off x="1960290" y="4315879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Available Space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81E588-0524-4FA8-90A8-2FE2CE5F683E}"/>
              </a:ext>
            </a:extLst>
          </p:cNvPr>
          <p:cNvSpPr txBox="1"/>
          <p:nvPr/>
        </p:nvSpPr>
        <p:spPr>
          <a:xfrm>
            <a:off x="3988718" y="3891157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solidFill>
                  <a:schemeClr val="bg1">
                    <a:lumMod val="50000"/>
                  </a:schemeClr>
                </a:solidFill>
              </a:rPr>
              <a:t>Not Used (NULL)</a:t>
            </a:r>
            <a:endParaRPr lang="zh-CN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B18FEDD-6651-4D77-B811-77B43F253F97}"/>
              </a:ext>
            </a:extLst>
          </p:cNvPr>
          <p:cNvSpPr txBox="1"/>
          <p:nvPr/>
        </p:nvSpPr>
        <p:spPr>
          <a:xfrm>
            <a:off x="575485" y="1628784"/>
            <a:ext cx="4270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ItemID</a:t>
            </a:r>
            <a:r>
              <a:rPr lang="en-US" altLang="zh-CN"/>
              <a:t> (32-bit unsigned int):</a:t>
            </a:r>
          </a:p>
          <a:p>
            <a:r>
              <a:rPr lang="en-US" altLang="zh-CN"/>
              <a:t>00000000 00000000 00000000 00000000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D9B2FBE-8E9A-4818-806C-7231B0459136}"/>
              </a:ext>
            </a:extLst>
          </p:cNvPr>
          <p:cNvSpPr/>
          <p:nvPr/>
        </p:nvSpPr>
        <p:spPr>
          <a:xfrm>
            <a:off x="665429" y="1954157"/>
            <a:ext cx="119062" cy="25717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930F074-79EF-42DB-B226-2925819E030C}"/>
              </a:ext>
            </a:extLst>
          </p:cNvPr>
          <p:cNvSpPr txBox="1"/>
          <p:nvPr/>
        </p:nvSpPr>
        <p:spPr>
          <a:xfrm>
            <a:off x="318776" y="2211332"/>
            <a:ext cx="8178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Unused bit</a:t>
            </a:r>
            <a:endParaRPr lang="zh-CN" altLang="en-US" sz="105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楷体" panose="02010609060101010101" pitchFamily="49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C94EE65-E7CB-42C2-9B1A-794A7E359023}"/>
              </a:ext>
            </a:extLst>
          </p:cNvPr>
          <p:cNvSpPr/>
          <p:nvPr/>
        </p:nvSpPr>
        <p:spPr>
          <a:xfrm>
            <a:off x="784491" y="1954157"/>
            <a:ext cx="119062" cy="2571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B8128B4-8EA7-4590-B35D-59A853DF7DFD}"/>
              </a:ext>
            </a:extLst>
          </p:cNvPr>
          <p:cNvSpPr txBox="1"/>
          <p:nvPr/>
        </p:nvSpPr>
        <p:spPr>
          <a:xfrm>
            <a:off x="450730" y="2422009"/>
            <a:ext cx="17043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Availability</a:t>
            </a:r>
          </a:p>
          <a:p>
            <a:r>
              <a:rPr lang="en-US" altLang="zh-CN" sz="105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0: </a:t>
            </a:r>
            <a:r>
              <a:rPr lang="zh-CN" altLang="en-US" sz="105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已使用，指向具体</a:t>
            </a:r>
            <a:r>
              <a:rPr lang="en-US" altLang="zh-CN" sz="105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Item</a:t>
            </a:r>
          </a:p>
          <a:p>
            <a:r>
              <a:rPr lang="en-US" altLang="zh-CN" sz="105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1:</a:t>
            </a:r>
            <a:r>
              <a:rPr lang="zh-CN" altLang="en-US" sz="105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空闲可用，空指针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867611A-9604-4EB0-8C88-841C930ED4F2}"/>
              </a:ext>
            </a:extLst>
          </p:cNvPr>
          <p:cNvSpPr/>
          <p:nvPr/>
        </p:nvSpPr>
        <p:spPr>
          <a:xfrm>
            <a:off x="2840057" y="1953923"/>
            <a:ext cx="1868734" cy="25717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125DE6-8D14-4683-A291-2A51BF39EF69}"/>
              </a:ext>
            </a:extLst>
          </p:cNvPr>
          <p:cNvSpPr/>
          <p:nvPr/>
        </p:nvSpPr>
        <p:spPr>
          <a:xfrm>
            <a:off x="903553" y="1953923"/>
            <a:ext cx="1936504" cy="25717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BA65156-2C38-460C-8D7E-976629918AE1}"/>
              </a:ext>
            </a:extLst>
          </p:cNvPr>
          <p:cNvSpPr txBox="1"/>
          <p:nvPr/>
        </p:nvSpPr>
        <p:spPr>
          <a:xfrm>
            <a:off x="1284704" y="2211098"/>
            <a:ext cx="1582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Offset: Item</a:t>
            </a:r>
            <a:r>
              <a:rPr lang="zh-CN" altLang="en-US" sz="105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的起始地址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7026974-28C3-496C-AC07-2F0BE7E0D572}"/>
              </a:ext>
            </a:extLst>
          </p:cNvPr>
          <p:cNvSpPr txBox="1"/>
          <p:nvPr/>
        </p:nvSpPr>
        <p:spPr>
          <a:xfrm>
            <a:off x="3549846" y="2215176"/>
            <a:ext cx="11929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Size:</a:t>
            </a:r>
            <a:r>
              <a:rPr lang="zh-CN" altLang="en-US" sz="105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sz="105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Item</a:t>
            </a:r>
            <a:r>
              <a:rPr lang="zh-CN" altLang="en-US" sz="105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的大小</a:t>
            </a:r>
          </a:p>
        </p:txBody>
      </p:sp>
    </p:spTree>
    <p:extLst>
      <p:ext uri="{BB962C8B-B14F-4D97-AF65-F5344CB8AC3E}">
        <p14:creationId xmlns:p14="http://schemas.microsoft.com/office/powerpoint/2010/main" val="2774739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3E7DA-AE37-4058-B3D8-7D0BE162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err="1">
                <a:latin typeface="Tahoma" panose="020B0604030504040204" pitchFamily="34" charset="0"/>
              </a:rPr>
              <a:t>block.h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8556A7-9C07-48CC-B388-AA768E200E2C}"/>
              </a:ext>
            </a:extLst>
          </p:cNvPr>
          <p:cNvSpPr/>
          <p:nvPr/>
        </p:nvSpPr>
        <p:spPr>
          <a:xfrm>
            <a:off x="636445" y="1539241"/>
            <a:ext cx="4580709" cy="1715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191D50-1AEB-469C-8C8B-CDAD3873A7AD}"/>
              </a:ext>
            </a:extLst>
          </p:cNvPr>
          <p:cNvSpPr/>
          <p:nvPr/>
        </p:nvSpPr>
        <p:spPr>
          <a:xfrm>
            <a:off x="636447" y="1539241"/>
            <a:ext cx="2290353" cy="400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Header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750C2B-3170-4E0E-8F56-7C4529C96A73}"/>
              </a:ext>
            </a:extLst>
          </p:cNvPr>
          <p:cNvSpPr/>
          <p:nvPr/>
        </p:nvSpPr>
        <p:spPr>
          <a:xfrm>
            <a:off x="2965987" y="1593669"/>
            <a:ext cx="1075507" cy="2917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0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FE13F8-9235-474E-87B1-15CB8249FFF7}"/>
              </a:ext>
            </a:extLst>
          </p:cNvPr>
          <p:cNvSpPr/>
          <p:nvPr/>
        </p:nvSpPr>
        <p:spPr>
          <a:xfrm>
            <a:off x="4080681" y="1593669"/>
            <a:ext cx="1075507" cy="2917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1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48C813-1D4F-4800-8AFB-01EBFD35778C}"/>
              </a:ext>
            </a:extLst>
          </p:cNvPr>
          <p:cNvSpPr/>
          <p:nvPr/>
        </p:nvSpPr>
        <p:spPr>
          <a:xfrm>
            <a:off x="675634" y="1987727"/>
            <a:ext cx="1075507" cy="291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2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AA58AE3-7680-4981-B662-3C44BA4F1B58}"/>
              </a:ext>
            </a:extLst>
          </p:cNvPr>
          <p:cNvSpPr/>
          <p:nvPr/>
        </p:nvSpPr>
        <p:spPr>
          <a:xfrm>
            <a:off x="2926800" y="2903085"/>
            <a:ext cx="2229388" cy="2917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 0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53A9EB-8B5E-4A1B-9F7B-B462CB10617A}"/>
              </a:ext>
            </a:extLst>
          </p:cNvPr>
          <p:cNvSpPr/>
          <p:nvPr/>
        </p:nvSpPr>
        <p:spPr>
          <a:xfrm>
            <a:off x="1228627" y="2903085"/>
            <a:ext cx="1637207" cy="291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 2</a:t>
            </a:r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7DD902C-5E68-4022-B10F-5244B9DBEA32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3503741" y="1885406"/>
            <a:ext cx="537753" cy="101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FF38226-F9F5-49F5-83FB-6665FA553093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1213388" y="2279464"/>
            <a:ext cx="833843" cy="62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781E588-0524-4FA8-90A8-2FE2CE5F683E}"/>
              </a:ext>
            </a:extLst>
          </p:cNvPr>
          <p:cNvSpPr txBox="1"/>
          <p:nvPr/>
        </p:nvSpPr>
        <p:spPr>
          <a:xfrm>
            <a:off x="4049678" y="1840289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solidFill>
                  <a:schemeClr val="bg1">
                    <a:lumMod val="50000"/>
                  </a:schemeClr>
                </a:solidFill>
              </a:rPr>
              <a:t>Not Used (NULL)</a:t>
            </a:r>
            <a:endParaRPr lang="zh-CN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3A05F3E-D7E8-4AE6-AF6C-4064B6A9849B}"/>
              </a:ext>
            </a:extLst>
          </p:cNvPr>
          <p:cNvSpPr/>
          <p:nvPr/>
        </p:nvSpPr>
        <p:spPr>
          <a:xfrm>
            <a:off x="636445" y="4272508"/>
            <a:ext cx="4580709" cy="1715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2D1E3F0-56AA-4E14-936A-7B7C021E308B}"/>
              </a:ext>
            </a:extLst>
          </p:cNvPr>
          <p:cNvSpPr/>
          <p:nvPr/>
        </p:nvSpPr>
        <p:spPr>
          <a:xfrm>
            <a:off x="636447" y="4272508"/>
            <a:ext cx="2290353" cy="400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Header</a:t>
            </a:r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82F603-F883-4E00-AB3A-D1DFF2477D0A}"/>
              </a:ext>
            </a:extLst>
          </p:cNvPr>
          <p:cNvSpPr/>
          <p:nvPr/>
        </p:nvSpPr>
        <p:spPr>
          <a:xfrm>
            <a:off x="2965987" y="4326936"/>
            <a:ext cx="1075507" cy="2917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0</a:t>
            </a:r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20A096D-2A64-4AD8-BC9C-EFCC06FDA6EA}"/>
              </a:ext>
            </a:extLst>
          </p:cNvPr>
          <p:cNvSpPr/>
          <p:nvPr/>
        </p:nvSpPr>
        <p:spPr>
          <a:xfrm>
            <a:off x="4080681" y="4326936"/>
            <a:ext cx="1075507" cy="291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1</a:t>
            </a:r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E4C96D2-BA61-4B17-AE3D-151DBF5762D7}"/>
              </a:ext>
            </a:extLst>
          </p:cNvPr>
          <p:cNvSpPr/>
          <p:nvPr/>
        </p:nvSpPr>
        <p:spPr>
          <a:xfrm>
            <a:off x="675634" y="4720994"/>
            <a:ext cx="1075507" cy="291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2</a:t>
            </a:r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58C9418-2CE6-4A20-A3DB-C7B0B743F1FF}"/>
              </a:ext>
            </a:extLst>
          </p:cNvPr>
          <p:cNvSpPr/>
          <p:nvPr/>
        </p:nvSpPr>
        <p:spPr>
          <a:xfrm>
            <a:off x="2926800" y="5636352"/>
            <a:ext cx="2229388" cy="2917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 0</a:t>
            </a:r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B0EFF87-A3CC-4F5D-89F5-11D9D31BF247}"/>
              </a:ext>
            </a:extLst>
          </p:cNvPr>
          <p:cNvSpPr/>
          <p:nvPr/>
        </p:nvSpPr>
        <p:spPr>
          <a:xfrm>
            <a:off x="1228627" y="5636352"/>
            <a:ext cx="1637207" cy="291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 2</a:t>
            </a:r>
            <a:endParaRPr lang="zh-CN" altLang="en-US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BEBBADC-2F72-42FF-93CD-B7F49491D6EF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>
            <a:off x="1213388" y="5012731"/>
            <a:ext cx="833843" cy="62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箭头: 下 5">
            <a:extLst>
              <a:ext uri="{FF2B5EF4-FFF2-40B4-BE49-F238E27FC236}">
                <a16:creationId xmlns:a16="http://schemas.microsoft.com/office/drawing/2014/main" id="{EA4A2CDB-0833-4DD0-9C44-F4501D702AEB}"/>
              </a:ext>
            </a:extLst>
          </p:cNvPr>
          <p:cNvSpPr/>
          <p:nvPr/>
        </p:nvSpPr>
        <p:spPr>
          <a:xfrm>
            <a:off x="2647406" y="3429000"/>
            <a:ext cx="444137" cy="729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3730C8-A5C8-422E-A2A4-2C528374C960}"/>
              </a:ext>
            </a:extLst>
          </p:cNvPr>
          <p:cNvSpPr txBox="1"/>
          <p:nvPr/>
        </p:nvSpPr>
        <p:spPr>
          <a:xfrm>
            <a:off x="3209802" y="3546566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new_item</a:t>
            </a:r>
            <a:endParaRPr lang="zh-CN" altLang="en-US">
              <a:solidFill>
                <a:srgbClr val="0000C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5FD2F86-CBD7-4C61-8E65-06F375C9EB5E}"/>
              </a:ext>
            </a:extLst>
          </p:cNvPr>
          <p:cNvSpPr/>
          <p:nvPr/>
        </p:nvSpPr>
        <p:spPr>
          <a:xfrm>
            <a:off x="3564249" y="5287397"/>
            <a:ext cx="1591939" cy="291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 1</a:t>
            </a:r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500B3EA-66C7-4713-A82F-988D14FCDA0E}"/>
              </a:ext>
            </a:extLst>
          </p:cNvPr>
          <p:cNvSpPr/>
          <p:nvPr/>
        </p:nvSpPr>
        <p:spPr>
          <a:xfrm>
            <a:off x="675634" y="5636351"/>
            <a:ext cx="489262" cy="291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925F82F-14FE-47B4-BAE7-5F6FCE64E9D0}"/>
              </a:ext>
            </a:extLst>
          </p:cNvPr>
          <p:cNvCxnSpPr>
            <a:stCxn id="30" idx="2"/>
            <a:endCxn id="33" idx="0"/>
          </p:cNvCxnSpPr>
          <p:nvPr/>
        </p:nvCxnSpPr>
        <p:spPr>
          <a:xfrm>
            <a:off x="3503741" y="4618673"/>
            <a:ext cx="537753" cy="101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A61313B-AF85-4FC7-AAE8-176080BA3D9D}"/>
              </a:ext>
            </a:extLst>
          </p:cNvPr>
          <p:cNvCxnSpPr>
            <a:stCxn id="31" idx="2"/>
            <a:endCxn id="39" idx="0"/>
          </p:cNvCxnSpPr>
          <p:nvPr/>
        </p:nvCxnSpPr>
        <p:spPr>
          <a:xfrm flipH="1">
            <a:off x="4360219" y="4618673"/>
            <a:ext cx="258216" cy="66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6683B503-DBF4-4A38-A947-E9A2AEB777A6}"/>
              </a:ext>
            </a:extLst>
          </p:cNvPr>
          <p:cNvSpPr/>
          <p:nvPr/>
        </p:nvSpPr>
        <p:spPr>
          <a:xfrm>
            <a:off x="6974845" y="4298531"/>
            <a:ext cx="4580709" cy="1715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CA43EB8-CD77-45D8-BBF5-D750C1356A55}"/>
              </a:ext>
            </a:extLst>
          </p:cNvPr>
          <p:cNvSpPr/>
          <p:nvPr/>
        </p:nvSpPr>
        <p:spPr>
          <a:xfrm>
            <a:off x="6974847" y="4298531"/>
            <a:ext cx="2290353" cy="400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Header</a:t>
            </a:r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8975C47-1A77-4549-9E52-DE1F02026B50}"/>
              </a:ext>
            </a:extLst>
          </p:cNvPr>
          <p:cNvSpPr/>
          <p:nvPr/>
        </p:nvSpPr>
        <p:spPr>
          <a:xfrm>
            <a:off x="9304387" y="4352959"/>
            <a:ext cx="1075507" cy="2917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0</a:t>
            </a:r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864BBFD-8FCC-446B-BF6A-C3E6C318ECDC}"/>
              </a:ext>
            </a:extLst>
          </p:cNvPr>
          <p:cNvSpPr/>
          <p:nvPr/>
        </p:nvSpPr>
        <p:spPr>
          <a:xfrm>
            <a:off x="10419081" y="4352959"/>
            <a:ext cx="1075507" cy="291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1</a:t>
            </a:r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8A2A643-6753-4252-9970-1F359041250E}"/>
              </a:ext>
            </a:extLst>
          </p:cNvPr>
          <p:cNvSpPr/>
          <p:nvPr/>
        </p:nvSpPr>
        <p:spPr>
          <a:xfrm>
            <a:off x="7014034" y="4747017"/>
            <a:ext cx="1075507" cy="291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2</a:t>
            </a:r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30818B6-EE46-4A08-9C35-581272F560C6}"/>
              </a:ext>
            </a:extLst>
          </p:cNvPr>
          <p:cNvSpPr/>
          <p:nvPr/>
        </p:nvSpPr>
        <p:spPr>
          <a:xfrm>
            <a:off x="9874738" y="5662375"/>
            <a:ext cx="1637207" cy="291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 2</a:t>
            </a:r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78E4A5E-89F0-4A26-8551-CD7387476224}"/>
              </a:ext>
            </a:extLst>
          </p:cNvPr>
          <p:cNvCxnSpPr>
            <a:stCxn id="50" idx="2"/>
            <a:endCxn id="52" idx="0"/>
          </p:cNvCxnSpPr>
          <p:nvPr/>
        </p:nvCxnSpPr>
        <p:spPr>
          <a:xfrm>
            <a:off x="7551788" y="5038754"/>
            <a:ext cx="3141554" cy="62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3B6B0F0B-A43A-4CFB-B37E-9C0A726F5D27}"/>
              </a:ext>
            </a:extLst>
          </p:cNvPr>
          <p:cNvSpPr/>
          <p:nvPr/>
        </p:nvSpPr>
        <p:spPr>
          <a:xfrm>
            <a:off x="7727294" y="5662374"/>
            <a:ext cx="2081201" cy="291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 1</a:t>
            </a:r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18C34D0-0E00-4505-8991-FAB251D97745}"/>
              </a:ext>
            </a:extLst>
          </p:cNvPr>
          <p:cNvCxnSpPr>
            <a:cxnSpLocks/>
            <a:stCxn id="49" idx="2"/>
            <a:endCxn id="54" idx="0"/>
          </p:cNvCxnSpPr>
          <p:nvPr/>
        </p:nvCxnSpPr>
        <p:spPr>
          <a:xfrm flipH="1">
            <a:off x="8767895" y="4644696"/>
            <a:ext cx="2188940" cy="101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箭头: 下 57">
            <a:extLst>
              <a:ext uri="{FF2B5EF4-FFF2-40B4-BE49-F238E27FC236}">
                <a16:creationId xmlns:a16="http://schemas.microsoft.com/office/drawing/2014/main" id="{D72FC222-C6EC-4629-96CB-4A697FE9C6E3}"/>
              </a:ext>
            </a:extLst>
          </p:cNvPr>
          <p:cNvSpPr/>
          <p:nvPr/>
        </p:nvSpPr>
        <p:spPr>
          <a:xfrm rot="16200000">
            <a:off x="5957488" y="4846660"/>
            <a:ext cx="444137" cy="729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E96E651-5A9C-4426-AF70-801D048A7DDA}"/>
              </a:ext>
            </a:extLst>
          </p:cNvPr>
          <p:cNvSpPr txBox="1"/>
          <p:nvPr/>
        </p:nvSpPr>
        <p:spPr>
          <a:xfrm>
            <a:off x="5343286" y="4537047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altLang="zh-CN" err="1"/>
              <a:t>delete_item</a:t>
            </a:r>
            <a:r>
              <a:rPr lang="en-US" altLang="zh-CN"/>
              <a:t>(0)</a:t>
            </a:r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D413C4B-64B7-4CC8-958D-F0B5A3128607}"/>
              </a:ext>
            </a:extLst>
          </p:cNvPr>
          <p:cNvSpPr txBox="1"/>
          <p:nvPr/>
        </p:nvSpPr>
        <p:spPr>
          <a:xfrm>
            <a:off x="9282719" y="4610526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solidFill>
                  <a:schemeClr val="bg1">
                    <a:lumMod val="50000"/>
                  </a:schemeClr>
                </a:solidFill>
              </a:rPr>
              <a:t>Not Used (NULL)</a:t>
            </a:r>
            <a:endParaRPr lang="zh-CN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箭头: 下 64">
            <a:extLst>
              <a:ext uri="{FF2B5EF4-FFF2-40B4-BE49-F238E27FC236}">
                <a16:creationId xmlns:a16="http://schemas.microsoft.com/office/drawing/2014/main" id="{ACE73697-535F-40D7-8A03-E6713B7E1A4A}"/>
              </a:ext>
            </a:extLst>
          </p:cNvPr>
          <p:cNvSpPr/>
          <p:nvPr/>
        </p:nvSpPr>
        <p:spPr>
          <a:xfrm rot="10800000">
            <a:off x="9039171" y="3378600"/>
            <a:ext cx="444137" cy="729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F8CAB66-B2E5-4CBF-BAA3-D5FBE52B5FB4}"/>
              </a:ext>
            </a:extLst>
          </p:cNvPr>
          <p:cNvSpPr txBox="1"/>
          <p:nvPr/>
        </p:nvSpPr>
        <p:spPr>
          <a:xfrm>
            <a:off x="9647562" y="3546566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altLang="zh-CN" err="1"/>
              <a:t>delete_item</a:t>
            </a:r>
            <a:r>
              <a:rPr lang="en-US" altLang="zh-CN"/>
              <a:t>(2)</a:t>
            </a:r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D43643A-1151-4BF8-AFF3-35C4B81600D2}"/>
              </a:ext>
            </a:extLst>
          </p:cNvPr>
          <p:cNvSpPr/>
          <p:nvPr/>
        </p:nvSpPr>
        <p:spPr>
          <a:xfrm>
            <a:off x="6977476" y="1539241"/>
            <a:ext cx="4580709" cy="1715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DA2499E-5AD1-44C3-9443-9A948AE6370E}"/>
              </a:ext>
            </a:extLst>
          </p:cNvPr>
          <p:cNvSpPr/>
          <p:nvPr/>
        </p:nvSpPr>
        <p:spPr>
          <a:xfrm>
            <a:off x="6977478" y="1539241"/>
            <a:ext cx="2290353" cy="400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Header</a:t>
            </a:r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C1C8971-AFC8-4B7D-9C51-5A7746E3D0F0}"/>
              </a:ext>
            </a:extLst>
          </p:cNvPr>
          <p:cNvSpPr/>
          <p:nvPr/>
        </p:nvSpPr>
        <p:spPr>
          <a:xfrm>
            <a:off x="9307018" y="1593669"/>
            <a:ext cx="1075507" cy="2917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0</a:t>
            </a:r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3AC8424-A367-48AC-9D95-FF3010143617}"/>
              </a:ext>
            </a:extLst>
          </p:cNvPr>
          <p:cNvSpPr/>
          <p:nvPr/>
        </p:nvSpPr>
        <p:spPr>
          <a:xfrm>
            <a:off x="10421712" y="1593669"/>
            <a:ext cx="1075507" cy="291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1</a:t>
            </a:r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9CA15A5-68EF-49C7-9FCD-2D2E428F7226}"/>
              </a:ext>
            </a:extLst>
          </p:cNvPr>
          <p:cNvSpPr/>
          <p:nvPr/>
        </p:nvSpPr>
        <p:spPr>
          <a:xfrm>
            <a:off x="9438641" y="2903084"/>
            <a:ext cx="2081201" cy="291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 1</a:t>
            </a:r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BD00B9E-89E4-421B-B8C8-511DE939B088}"/>
              </a:ext>
            </a:extLst>
          </p:cNvPr>
          <p:cNvCxnSpPr>
            <a:cxnSpLocks/>
            <a:stCxn id="70" idx="2"/>
            <a:endCxn id="74" idx="0"/>
          </p:cNvCxnSpPr>
          <p:nvPr/>
        </p:nvCxnSpPr>
        <p:spPr>
          <a:xfrm flipH="1">
            <a:off x="10479242" y="1885406"/>
            <a:ext cx="480224" cy="101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1258C669-DD45-4A15-B508-69E79A0FCC89}"/>
              </a:ext>
            </a:extLst>
          </p:cNvPr>
          <p:cNvSpPr txBox="1"/>
          <p:nvPr/>
        </p:nvSpPr>
        <p:spPr>
          <a:xfrm>
            <a:off x="9285350" y="1851236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solidFill>
                  <a:schemeClr val="bg1">
                    <a:lumMod val="50000"/>
                  </a:schemeClr>
                </a:solidFill>
              </a:rPr>
              <a:t>Not Used (NULL)</a:t>
            </a:r>
            <a:endParaRPr lang="zh-CN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373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3E7DA-AE37-4058-B3D8-7D0BE162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err="1">
                <a:latin typeface="Tahoma" panose="020B0604030504040204" pitchFamily="34" charset="0"/>
              </a:rPr>
              <a:t>hash_map.h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A209F6-2C4D-48CA-8C39-FD000FE50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管理块的空闲空间。</a:t>
            </a:r>
            <a:endParaRPr lang="en-US" altLang="zh-CN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重要函数：</a:t>
            </a:r>
            <a:endParaRPr lang="en-US" altLang="zh-CN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void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hash_table_insert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(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BufferPool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*pool, short size,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off_t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addr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)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;</a:t>
            </a:r>
          </a:p>
          <a:p>
            <a:pPr lvl="1">
              <a:lnSpc>
                <a:spcPct val="120000"/>
              </a:lnSpc>
            </a:pP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标记地址为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addr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的块有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size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的空闲空间。</a:t>
            </a:r>
            <a:endParaRPr lang="en-US" altLang="zh-CN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off_t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hash_table_pop_lower_bound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(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BufferPool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*pool, short size)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;</a:t>
            </a:r>
          </a:p>
          <a:p>
            <a:pPr lvl="1">
              <a:lnSpc>
                <a:spcPct val="120000"/>
              </a:lnSpc>
            </a:pP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返回至少包含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size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空闲空间的块地址。</a:t>
            </a:r>
            <a:endParaRPr lang="en-US" altLang="zh-CN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void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hash_table_pop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(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BufferPool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*pool, short size,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off_t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addr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)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;</a:t>
            </a:r>
          </a:p>
          <a:p>
            <a:pPr lvl="1">
              <a:lnSpc>
                <a:spcPct val="120000"/>
              </a:lnSpc>
            </a:pP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删除地址为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addr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的块的记录，该块有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size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的空闲空间。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284AF1-EE7A-448F-A597-D58BC026ECEA}"/>
              </a:ext>
            </a:extLst>
          </p:cNvPr>
          <p:cNvSpPr txBox="1"/>
          <p:nvPr/>
        </p:nvSpPr>
        <p:spPr>
          <a:xfrm>
            <a:off x="1153390" y="6195206"/>
            <a:ext cx="8605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  <a:hlinkClick r:id="rId3"/>
              </a:rPr>
              <a:t>参考链接：操作系统文件存储空间管理（存储空间的划分与初始化）</a:t>
            </a:r>
            <a:endParaRPr lang="zh-CN" altLang="en-US" dirty="0">
              <a:latin typeface="Tahoma" panose="020B060403050404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0491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3E7DA-AE37-4058-B3D8-7D0BE162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err="1">
                <a:latin typeface="Tahoma" panose="020B0604030504040204" pitchFamily="34" charset="0"/>
              </a:rPr>
              <a:t>hash_map.h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58" name="内容占位符 57">
            <a:extLst>
              <a:ext uri="{FF2B5EF4-FFF2-40B4-BE49-F238E27FC236}">
                <a16:creationId xmlns:a16="http://schemas.microsoft.com/office/drawing/2014/main" id="{E3333E12-275F-4890-B1D2-855C2CE42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3719" y="1891934"/>
            <a:ext cx="5188264" cy="4743895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*.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fsm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文件由若干块构成。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第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0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块是控制块（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HashMapControlBlock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）。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free_block_head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块保存空闲块链表头指针。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第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1~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n_directory_blocks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块是哈希表目录块（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HashMapDirectoryBlock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），构成哈希表目录，按空闲空间大小分类保存（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*.data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文件中）块的地址。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其余均为哈希表块（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HashMapBlock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），以链表形式组织，保存哈希表块链表头指针。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1EDD5F7-20CF-4A44-9ABD-E64D43610FF8}"/>
              </a:ext>
            </a:extLst>
          </p:cNvPr>
          <p:cNvSpPr/>
          <p:nvPr/>
        </p:nvSpPr>
        <p:spPr>
          <a:xfrm>
            <a:off x="707304" y="1878978"/>
            <a:ext cx="2210068" cy="933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5D941B-C6C6-4BA9-93AD-6A3CE13EB209}"/>
              </a:ext>
            </a:extLst>
          </p:cNvPr>
          <p:cNvSpPr txBox="1"/>
          <p:nvPr/>
        </p:nvSpPr>
        <p:spPr>
          <a:xfrm>
            <a:off x="257079" y="1509825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Tahoma" panose="020B0604030504040204" pitchFamily="34" charset="0"/>
                <a:ea typeface="楷体" panose="02010609060101010101" pitchFamily="49" charset="-122"/>
              </a:defRPr>
            </a:lvl1pPr>
          </a:lstStyle>
          <a:p>
            <a:r>
              <a:rPr lang="en-US" altLang="zh-CN" err="1"/>
              <a:t>HashMapControlBlock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65D6D4-2B26-49BE-B83C-4EE93C12D74B}"/>
              </a:ext>
            </a:extLst>
          </p:cNvPr>
          <p:cNvSpPr/>
          <p:nvPr/>
        </p:nvSpPr>
        <p:spPr>
          <a:xfrm>
            <a:off x="1325612" y="3411093"/>
            <a:ext cx="485771" cy="1243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4068E3-B0A1-4F1E-944F-B85A5B1A6163}"/>
              </a:ext>
            </a:extLst>
          </p:cNvPr>
          <p:cNvSpPr txBox="1"/>
          <p:nvPr/>
        </p:nvSpPr>
        <p:spPr>
          <a:xfrm>
            <a:off x="257079" y="3048019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Tahoma" panose="020B0604030504040204" pitchFamily="34" charset="0"/>
                <a:ea typeface="楷体" panose="02010609060101010101" pitchFamily="49" charset="-122"/>
              </a:defRPr>
            </a:lvl1pPr>
          </a:lstStyle>
          <a:p>
            <a:r>
              <a:rPr lang="en-US" altLang="zh-CN" err="1"/>
              <a:t>HashMapDirectoryBlock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564889-6F24-4DDE-BA2C-E8D4FF0FD0C9}"/>
              </a:ext>
            </a:extLst>
          </p:cNvPr>
          <p:cNvSpPr/>
          <p:nvPr/>
        </p:nvSpPr>
        <p:spPr>
          <a:xfrm>
            <a:off x="1325611" y="5392293"/>
            <a:ext cx="485771" cy="1243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44C4059-E8FE-4A10-9B65-7A283766C8D3}"/>
              </a:ext>
            </a:extLst>
          </p:cNvPr>
          <p:cNvSpPr txBox="1"/>
          <p:nvPr/>
        </p:nvSpPr>
        <p:spPr>
          <a:xfrm rot="16200000">
            <a:off x="1395211" y="483829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C631C9E-CA93-4828-89D6-85232C4E3F29}"/>
              </a:ext>
            </a:extLst>
          </p:cNvPr>
          <p:cNvSpPr/>
          <p:nvPr/>
        </p:nvSpPr>
        <p:spPr>
          <a:xfrm>
            <a:off x="798744" y="1956798"/>
            <a:ext cx="2027187" cy="350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free_block_head</a:t>
            </a: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F5A3B1C-FCE0-4210-9703-2BF8B614FA48}"/>
              </a:ext>
            </a:extLst>
          </p:cNvPr>
          <p:cNvSpPr/>
          <p:nvPr/>
        </p:nvSpPr>
        <p:spPr>
          <a:xfrm>
            <a:off x="798744" y="2372713"/>
            <a:ext cx="2027187" cy="350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n_directory_blocks</a:t>
            </a:r>
            <a:endParaRPr lang="zh-CN" altLang="en-US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A30B22CD-874F-4817-9E96-65357F9E3A3E}"/>
              </a:ext>
            </a:extLst>
          </p:cNvPr>
          <p:cNvSpPr/>
          <p:nvPr/>
        </p:nvSpPr>
        <p:spPr>
          <a:xfrm>
            <a:off x="1097818" y="3901452"/>
            <a:ext cx="91440" cy="23338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1F0FA43-61AA-4F12-B55C-DA811C0551D5}"/>
              </a:ext>
            </a:extLst>
          </p:cNvPr>
          <p:cNvSpPr txBox="1"/>
          <p:nvPr/>
        </p:nvSpPr>
        <p:spPr>
          <a:xfrm rot="16200000">
            <a:off x="-187774" y="4757104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Tahoma" panose="020B0604030504040204" pitchFamily="34" charset="0"/>
                <a:ea typeface="楷体" panose="02010609060101010101" pitchFamily="49" charset="-122"/>
              </a:defRPr>
            </a:lvl1pPr>
          </a:lstStyle>
          <a:p>
            <a:r>
              <a:rPr lang="en-US" altLang="zh-CN" err="1"/>
              <a:t>n_directory_blocks</a:t>
            </a: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795A292-317D-41E0-A13F-7E999BF86B99}"/>
              </a:ext>
            </a:extLst>
          </p:cNvPr>
          <p:cNvSpPr/>
          <p:nvPr/>
        </p:nvSpPr>
        <p:spPr>
          <a:xfrm>
            <a:off x="1420033" y="3484943"/>
            <a:ext cx="296925" cy="337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F12A59C-42EE-4865-A002-E9E61470BE7F}"/>
              </a:ext>
            </a:extLst>
          </p:cNvPr>
          <p:cNvSpPr/>
          <p:nvPr/>
        </p:nvSpPr>
        <p:spPr>
          <a:xfrm>
            <a:off x="1420032" y="3896752"/>
            <a:ext cx="296925" cy="337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3A2ED99-D4CC-4FE9-9655-3FCF72645239}"/>
              </a:ext>
            </a:extLst>
          </p:cNvPr>
          <p:cNvSpPr txBox="1"/>
          <p:nvPr/>
        </p:nvSpPr>
        <p:spPr>
          <a:xfrm rot="16200000">
            <a:off x="1395211" y="42600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ABDDB09-12C5-48BF-B138-6E6EB80F7E40}"/>
              </a:ext>
            </a:extLst>
          </p:cNvPr>
          <p:cNvSpPr/>
          <p:nvPr/>
        </p:nvSpPr>
        <p:spPr>
          <a:xfrm>
            <a:off x="2248424" y="3951025"/>
            <a:ext cx="1186811" cy="21958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B287121-0E31-488C-A4BB-2B1A70172F0F}"/>
              </a:ext>
            </a:extLst>
          </p:cNvPr>
          <p:cNvSpPr/>
          <p:nvPr/>
        </p:nvSpPr>
        <p:spPr>
          <a:xfrm>
            <a:off x="2373620" y="4070559"/>
            <a:ext cx="930987" cy="337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794827C-9543-4557-A2F4-6527C534E62D}"/>
              </a:ext>
            </a:extLst>
          </p:cNvPr>
          <p:cNvSpPr/>
          <p:nvPr/>
        </p:nvSpPr>
        <p:spPr>
          <a:xfrm>
            <a:off x="2373619" y="4528051"/>
            <a:ext cx="930988" cy="337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n_items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92FE56-0568-414B-AA96-ECE89404A946}"/>
              </a:ext>
            </a:extLst>
          </p:cNvPr>
          <p:cNvSpPr/>
          <p:nvPr/>
        </p:nvSpPr>
        <p:spPr>
          <a:xfrm>
            <a:off x="2373619" y="4985543"/>
            <a:ext cx="930988" cy="337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addr3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57F9350-3FBD-496C-BC80-883108D8E792}"/>
              </a:ext>
            </a:extLst>
          </p:cNvPr>
          <p:cNvSpPr/>
          <p:nvPr/>
        </p:nvSpPr>
        <p:spPr>
          <a:xfrm>
            <a:off x="2373619" y="5321334"/>
            <a:ext cx="930988" cy="337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EFA4FF3-643C-423E-84CF-EEC8E5D64625}"/>
              </a:ext>
            </a:extLst>
          </p:cNvPr>
          <p:cNvSpPr txBox="1"/>
          <p:nvPr/>
        </p:nvSpPr>
        <p:spPr>
          <a:xfrm>
            <a:off x="2771677" y="6160830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Tahoma" panose="020B0604030504040204" pitchFamily="34" charset="0"/>
                <a:ea typeface="楷体" panose="02010609060101010101" pitchFamily="49" charset="-122"/>
              </a:defRPr>
            </a:lvl1pPr>
          </a:lstStyle>
          <a:p>
            <a:r>
              <a:rPr lang="en-US" altLang="zh-CN" err="1"/>
              <a:t>HashMapBlock</a:t>
            </a:r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6A3E622-B2BD-4823-8790-9F800CD030D0}"/>
              </a:ext>
            </a:extLst>
          </p:cNvPr>
          <p:cNvSpPr/>
          <p:nvPr/>
        </p:nvSpPr>
        <p:spPr>
          <a:xfrm>
            <a:off x="2373619" y="5659813"/>
            <a:ext cx="930988" cy="337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2FF18B4-9B7B-4956-9092-3EC9D96E2583}"/>
              </a:ext>
            </a:extLst>
          </p:cNvPr>
          <p:cNvSpPr/>
          <p:nvPr/>
        </p:nvSpPr>
        <p:spPr>
          <a:xfrm>
            <a:off x="3682732" y="3951025"/>
            <a:ext cx="1186811" cy="21958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6815470-13A9-4C05-B90E-DC8EBAB8DBD2}"/>
              </a:ext>
            </a:extLst>
          </p:cNvPr>
          <p:cNvSpPr/>
          <p:nvPr/>
        </p:nvSpPr>
        <p:spPr>
          <a:xfrm>
            <a:off x="3807928" y="4070559"/>
            <a:ext cx="930987" cy="337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2766521-DEC4-43A4-B7D8-10DF61BA6EED}"/>
              </a:ext>
            </a:extLst>
          </p:cNvPr>
          <p:cNvSpPr/>
          <p:nvPr/>
        </p:nvSpPr>
        <p:spPr>
          <a:xfrm>
            <a:off x="3807927" y="4528051"/>
            <a:ext cx="930988" cy="337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n_items</a:t>
            </a:r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D85828B-400B-4C13-8DE5-D826FF9B6589}"/>
              </a:ext>
            </a:extLst>
          </p:cNvPr>
          <p:cNvSpPr/>
          <p:nvPr/>
        </p:nvSpPr>
        <p:spPr>
          <a:xfrm>
            <a:off x="3807927" y="4985543"/>
            <a:ext cx="930988" cy="337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addr0</a:t>
            </a:r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DD7BDDC-ED40-40B4-8E3E-6CC98376592B}"/>
              </a:ext>
            </a:extLst>
          </p:cNvPr>
          <p:cNvSpPr/>
          <p:nvPr/>
        </p:nvSpPr>
        <p:spPr>
          <a:xfrm>
            <a:off x="3807927" y="5321334"/>
            <a:ext cx="930988" cy="337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addr1</a:t>
            </a:r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F88BA2A-42E3-47BF-9C86-A0D3F576546D}"/>
              </a:ext>
            </a:extLst>
          </p:cNvPr>
          <p:cNvSpPr/>
          <p:nvPr/>
        </p:nvSpPr>
        <p:spPr>
          <a:xfrm>
            <a:off x="3807927" y="5659813"/>
            <a:ext cx="930988" cy="337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addr2</a:t>
            </a:r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85BDA62-7ABB-437C-A776-7C699D19B87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716957" y="4065732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3DE2319-1FC8-4584-90AF-2BC1EF8E4BE4}"/>
              </a:ext>
            </a:extLst>
          </p:cNvPr>
          <p:cNvCxnSpPr/>
          <p:nvPr/>
        </p:nvCxnSpPr>
        <p:spPr>
          <a:xfrm>
            <a:off x="3304607" y="4254156"/>
            <a:ext cx="378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D9DF9BA4-1819-4320-A4FC-FCD530B58ED9}"/>
              </a:ext>
            </a:extLst>
          </p:cNvPr>
          <p:cNvSpPr/>
          <p:nvPr/>
        </p:nvSpPr>
        <p:spPr>
          <a:xfrm>
            <a:off x="3361980" y="1609187"/>
            <a:ext cx="1186811" cy="2195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8DEBB37-34D0-400B-A6A5-75DE3770E51E}"/>
              </a:ext>
            </a:extLst>
          </p:cNvPr>
          <p:cNvSpPr/>
          <p:nvPr/>
        </p:nvSpPr>
        <p:spPr>
          <a:xfrm>
            <a:off x="3487176" y="1728721"/>
            <a:ext cx="930987" cy="3379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51CE32C-1970-417A-84F1-A338343CCCEF}"/>
              </a:ext>
            </a:extLst>
          </p:cNvPr>
          <p:cNvSpPr/>
          <p:nvPr/>
        </p:nvSpPr>
        <p:spPr>
          <a:xfrm>
            <a:off x="3487175" y="2186213"/>
            <a:ext cx="930988" cy="3379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n_items</a:t>
            </a:r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6C93BE3-BCD5-4F16-8679-71B17CB38031}"/>
              </a:ext>
            </a:extLst>
          </p:cNvPr>
          <p:cNvSpPr/>
          <p:nvPr/>
        </p:nvSpPr>
        <p:spPr>
          <a:xfrm>
            <a:off x="3487175" y="2639932"/>
            <a:ext cx="930988" cy="3379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6D12FEF-3A05-4380-9ED0-350E79855048}"/>
              </a:ext>
            </a:extLst>
          </p:cNvPr>
          <p:cNvSpPr/>
          <p:nvPr/>
        </p:nvSpPr>
        <p:spPr>
          <a:xfrm>
            <a:off x="3487175" y="2979496"/>
            <a:ext cx="930988" cy="3379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B3E51F4-874E-489C-B77B-2555D32896B4}"/>
              </a:ext>
            </a:extLst>
          </p:cNvPr>
          <p:cNvSpPr/>
          <p:nvPr/>
        </p:nvSpPr>
        <p:spPr>
          <a:xfrm>
            <a:off x="3487175" y="3317975"/>
            <a:ext cx="930988" cy="3379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A20CC99-3643-4F6A-AA4F-C3405E027374}"/>
              </a:ext>
            </a:extLst>
          </p:cNvPr>
          <p:cNvSpPr/>
          <p:nvPr/>
        </p:nvSpPr>
        <p:spPr>
          <a:xfrm>
            <a:off x="4796288" y="1609187"/>
            <a:ext cx="1186811" cy="2195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52CA828-BAD2-45FB-B949-6DF27E79D378}"/>
              </a:ext>
            </a:extLst>
          </p:cNvPr>
          <p:cNvSpPr/>
          <p:nvPr/>
        </p:nvSpPr>
        <p:spPr>
          <a:xfrm>
            <a:off x="4921484" y="1728721"/>
            <a:ext cx="930987" cy="3379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9C313B6-0C11-4191-B2CF-08ABFA1D8D6D}"/>
              </a:ext>
            </a:extLst>
          </p:cNvPr>
          <p:cNvSpPr/>
          <p:nvPr/>
        </p:nvSpPr>
        <p:spPr>
          <a:xfrm>
            <a:off x="4921483" y="2186213"/>
            <a:ext cx="930988" cy="3379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n_items</a:t>
            </a:r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F87EA8B-7FD0-4758-96BA-63714A5B4584}"/>
              </a:ext>
            </a:extLst>
          </p:cNvPr>
          <p:cNvSpPr/>
          <p:nvPr/>
        </p:nvSpPr>
        <p:spPr>
          <a:xfrm>
            <a:off x="4921483" y="2639932"/>
            <a:ext cx="930988" cy="3379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6C4911F-3EE4-41A8-B2C9-7D1F653CE0A8}"/>
              </a:ext>
            </a:extLst>
          </p:cNvPr>
          <p:cNvSpPr/>
          <p:nvPr/>
        </p:nvSpPr>
        <p:spPr>
          <a:xfrm>
            <a:off x="4921483" y="2979496"/>
            <a:ext cx="930988" cy="3379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F07BA32-1FA2-4314-8F8A-6C19CF394BD7}"/>
              </a:ext>
            </a:extLst>
          </p:cNvPr>
          <p:cNvSpPr/>
          <p:nvPr/>
        </p:nvSpPr>
        <p:spPr>
          <a:xfrm>
            <a:off x="4921483" y="3317975"/>
            <a:ext cx="930988" cy="3379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79CFEF9-E28C-4A0B-BBA0-1867A397C7A1}"/>
              </a:ext>
            </a:extLst>
          </p:cNvPr>
          <p:cNvCxnSpPr/>
          <p:nvPr/>
        </p:nvCxnSpPr>
        <p:spPr>
          <a:xfrm>
            <a:off x="4418163" y="1912318"/>
            <a:ext cx="378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6736FB4-B6F0-473D-A30D-D19E91C7FC7B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825931" y="2130987"/>
            <a:ext cx="540000" cy="1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68C3061C-5595-4C9B-946B-6456C85AD54B}"/>
              </a:ext>
            </a:extLst>
          </p:cNvPr>
          <p:cNvSpPr txBox="1"/>
          <p:nvPr/>
        </p:nvSpPr>
        <p:spPr>
          <a:xfrm>
            <a:off x="4306655" y="12959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Tahoma" panose="020B0604030504040204" pitchFamily="34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空闲块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99935F9-FF13-410F-B886-353E43F72FCB}"/>
              </a:ext>
            </a:extLst>
          </p:cNvPr>
          <p:cNvSpPr txBox="1"/>
          <p:nvPr/>
        </p:nvSpPr>
        <p:spPr>
          <a:xfrm>
            <a:off x="3038096" y="6411328"/>
            <a:ext cx="11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Tahoma" panose="020B0604030504040204" pitchFamily="34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非空闲块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577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3E7DA-AE37-4058-B3D8-7D0BE162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err="1">
                <a:latin typeface="Tahoma" panose="020B0604030504040204" pitchFamily="34" charset="0"/>
              </a:rPr>
              <a:t>table.h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6CE4424E-F97F-48F9-995A-E10991904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975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保存一个表需要有两个文件，数据文件（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*.data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）和空闲空间映射文件（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Free Space Map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，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*.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fsm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，这里用哈希表实现）。</a:t>
            </a:r>
            <a:endParaRPr lang="en-US" altLang="zh-CN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重要函数： </a:t>
            </a:r>
            <a:endParaRPr lang="en-US" altLang="zh-CN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void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table_read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(Table *table, RID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rid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,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ItemPtr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dest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)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;</a:t>
            </a:r>
          </a:p>
          <a:p>
            <a:pPr lvl="1">
              <a:lnSpc>
                <a:spcPct val="120000"/>
              </a:lnSpc>
            </a:pP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根据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rid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，将数据读入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dest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，需要确保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dest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拥有适当的大小。</a:t>
            </a:r>
            <a:endParaRPr lang="en-US" altLang="zh-CN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RID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table_insert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(Table *table,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ItemPtr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src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, short size)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;</a:t>
            </a:r>
          </a:p>
          <a:p>
            <a:pPr lvl="1">
              <a:lnSpc>
                <a:spcPct val="120000"/>
              </a:lnSpc>
            </a:pP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插入大小为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size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，起始地址为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src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的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Item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，返回。</a:t>
            </a:r>
            <a:endParaRPr lang="en-US" altLang="zh-CN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void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table_delete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(Table *table, RID rid)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;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rid</a:t>
            </a:r>
            <a:endParaRPr lang="en-US" altLang="zh-CN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根据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rid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，删除相应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Item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28D907-ACDE-46F5-9F20-A1DB0AB47983}"/>
              </a:ext>
            </a:extLst>
          </p:cNvPr>
          <p:cNvSpPr/>
          <p:nvPr/>
        </p:nvSpPr>
        <p:spPr>
          <a:xfrm>
            <a:off x="6556897" y="798971"/>
            <a:ext cx="1642684" cy="46499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  <a:latin typeface="+mn-ea"/>
                <a:cs typeface="Tahoma" panose="020B0604030504040204" pitchFamily="34" charset="0"/>
              </a:rPr>
              <a:t>block_addr</a:t>
            </a:r>
            <a:endParaRPr lang="zh-CN" altLang="en-US">
              <a:solidFill>
                <a:schemeClr val="tx1"/>
              </a:solidFill>
              <a:latin typeface="+mn-ea"/>
              <a:cs typeface="Tahoma" panose="020B060403050404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0F67AC-F4C7-468A-8808-B56AFA9D11DA}"/>
              </a:ext>
            </a:extLst>
          </p:cNvPr>
          <p:cNvSpPr txBox="1"/>
          <p:nvPr/>
        </p:nvSpPr>
        <p:spPr>
          <a:xfrm>
            <a:off x="5908963" y="846801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Tahoma" panose="020B0604030504040204" pitchFamily="34" charset="0"/>
                <a:ea typeface="楷体" panose="02010609060101010101" pitchFamily="49" charset="-122"/>
              </a:defRPr>
            </a:lvl1pPr>
          </a:lstStyle>
          <a:p>
            <a:r>
              <a:rPr lang="en-US" altLang="zh-CN"/>
              <a:t>RID: 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BCDFDF-E565-45B7-BA89-44200416B2C9}"/>
              </a:ext>
            </a:extLst>
          </p:cNvPr>
          <p:cNvSpPr/>
          <p:nvPr/>
        </p:nvSpPr>
        <p:spPr>
          <a:xfrm>
            <a:off x="8199581" y="798971"/>
            <a:ext cx="794328" cy="464993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  <a:latin typeface="+mn-ea"/>
                <a:cs typeface="Tahoma" panose="020B0604030504040204" pitchFamily="34" charset="0"/>
              </a:rPr>
              <a:t>idx</a:t>
            </a:r>
            <a:endParaRPr lang="zh-CN" altLang="en-US">
              <a:solidFill>
                <a:schemeClr val="tx1"/>
              </a:solidFill>
              <a:latin typeface="+mn-ea"/>
              <a:cs typeface="Tahoma" panose="020B060403050404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3755A1-4D3D-4756-9270-FC4D39499D72}"/>
              </a:ext>
            </a:extLst>
          </p:cNvPr>
          <p:cNvSpPr txBox="1"/>
          <p:nvPr/>
        </p:nvSpPr>
        <p:spPr>
          <a:xfrm>
            <a:off x="6763791" y="1263964"/>
            <a:ext cx="1228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块地址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ECC265-81E9-4AD8-AD9A-75B3573AEB56}"/>
              </a:ext>
            </a:extLst>
          </p:cNvPr>
          <p:cNvSpPr txBox="1"/>
          <p:nvPr/>
        </p:nvSpPr>
        <p:spPr>
          <a:xfrm>
            <a:off x="7982297" y="1268900"/>
            <a:ext cx="1228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块内项号</a:t>
            </a:r>
          </a:p>
        </p:txBody>
      </p:sp>
    </p:spTree>
    <p:extLst>
      <p:ext uri="{BB962C8B-B14F-4D97-AF65-F5344CB8AC3E}">
        <p14:creationId xmlns:p14="http://schemas.microsoft.com/office/powerpoint/2010/main" val="1827417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3E7DA-AE37-4058-B3D8-7D0BE162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err="1">
                <a:latin typeface="Tahoma" panose="020B0604030504040204" pitchFamily="34" charset="0"/>
              </a:rPr>
              <a:t>str.h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A209F6-2C4D-48CA-8C39-FD000FE50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2944" y="1738518"/>
            <a:ext cx="5257800" cy="4438445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void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read_string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(Table *table, RID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rid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,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StringRecord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*record)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;</a:t>
            </a:r>
          </a:p>
          <a:p>
            <a:pPr lvl="1">
              <a:lnSpc>
                <a:spcPct val="120000"/>
              </a:lnSpc>
            </a:pP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根据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rid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，读取字符串至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record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。</a:t>
            </a:r>
            <a:endParaRPr lang="en-US" altLang="zh-CN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RID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write_string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(Table *table, const char *data,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off_t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size)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;</a:t>
            </a:r>
          </a:p>
          <a:p>
            <a:pPr lvl="1">
              <a:lnSpc>
                <a:spcPct val="120000"/>
              </a:lnSpc>
            </a:pP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将长度为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size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的字符串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data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写入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table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表，并返回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rid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。</a:t>
            </a:r>
            <a:endParaRPr lang="en-US" altLang="zh-CN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void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delete_string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(Table *table, RID rid)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;</a:t>
            </a:r>
          </a:p>
          <a:p>
            <a:pPr lvl="1">
              <a:lnSpc>
                <a:spcPct val="120000"/>
              </a:lnSpc>
            </a:pP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根据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rid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，删除对应字符串。</a:t>
            </a:r>
            <a:endParaRPr lang="en-US" altLang="zh-CN">
              <a:latin typeface="Tahoma" panose="020B0604030504040204" pitchFamily="34" charset="0"/>
              <a:ea typeface="楷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511D81-E942-4EA0-92E9-D0B985551743}"/>
              </a:ext>
            </a:extLst>
          </p:cNvPr>
          <p:cNvSpPr/>
          <p:nvPr/>
        </p:nvSpPr>
        <p:spPr>
          <a:xfrm>
            <a:off x="2176554" y="1835581"/>
            <a:ext cx="1011612" cy="46499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rid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A31009-0FF8-42A8-A511-3E276A8C9FC3}"/>
              </a:ext>
            </a:extLst>
          </p:cNvPr>
          <p:cNvSpPr txBox="1"/>
          <p:nvPr/>
        </p:nvSpPr>
        <p:spPr>
          <a:xfrm>
            <a:off x="635002" y="1883411"/>
            <a:ext cx="1541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Tahoma" panose="020B0604030504040204" pitchFamily="34" charset="0"/>
                <a:ea typeface="楷体" panose="02010609060101010101" pitchFamily="49" charset="-122"/>
              </a:defRPr>
            </a:lvl1pPr>
          </a:lstStyle>
          <a:p>
            <a:r>
              <a:rPr lang="en-US" altLang="zh-CN" err="1"/>
              <a:t>StringChunk</a:t>
            </a:r>
            <a:r>
              <a:rPr lang="en-US" altLang="zh-CN"/>
              <a:t>:</a:t>
            </a:r>
          </a:p>
          <a:p>
            <a:r>
              <a:rPr lang="zh-CN" altLang="en-US"/>
              <a:t>存储于文件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2DCDA1-88FC-456D-B7C7-C4FA3BDD3532}"/>
              </a:ext>
            </a:extLst>
          </p:cNvPr>
          <p:cNvSpPr/>
          <p:nvPr/>
        </p:nvSpPr>
        <p:spPr>
          <a:xfrm>
            <a:off x="3188166" y="1835581"/>
            <a:ext cx="1011612" cy="464993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size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79B5E5-441C-4A33-BC8A-E3D6435DF688}"/>
              </a:ext>
            </a:extLst>
          </p:cNvPr>
          <p:cNvSpPr txBox="1"/>
          <p:nvPr/>
        </p:nvSpPr>
        <p:spPr>
          <a:xfrm>
            <a:off x="2176554" y="2305260"/>
            <a:ext cx="1011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下一块的标识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B3CE0A-9E76-4848-9A84-1C94606C2801}"/>
              </a:ext>
            </a:extLst>
          </p:cNvPr>
          <p:cNvSpPr txBox="1"/>
          <p:nvPr/>
        </p:nvSpPr>
        <p:spPr>
          <a:xfrm>
            <a:off x="3188166" y="2300574"/>
            <a:ext cx="10116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本块中存储的字符串长度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4862A8-252B-407C-9BA0-C16B663106A5}"/>
              </a:ext>
            </a:extLst>
          </p:cNvPr>
          <p:cNvSpPr/>
          <p:nvPr/>
        </p:nvSpPr>
        <p:spPr>
          <a:xfrm>
            <a:off x="4199778" y="1835581"/>
            <a:ext cx="1515224" cy="464993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661ACB-66F7-4F55-AA70-771F4869816F}"/>
              </a:ext>
            </a:extLst>
          </p:cNvPr>
          <p:cNvSpPr txBox="1"/>
          <p:nvPr/>
        </p:nvSpPr>
        <p:spPr>
          <a:xfrm>
            <a:off x="4388719" y="2305260"/>
            <a:ext cx="1137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本块中存储的字符串（变长）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EE7BB50-B371-4D0F-A09D-0C9CAA10E97E}"/>
              </a:ext>
            </a:extLst>
          </p:cNvPr>
          <p:cNvSpPr/>
          <p:nvPr/>
        </p:nvSpPr>
        <p:spPr>
          <a:xfrm>
            <a:off x="2179266" y="3426832"/>
            <a:ext cx="2020511" cy="46499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chunk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604B28-3422-4B6C-8BDE-31E265D50F14}"/>
              </a:ext>
            </a:extLst>
          </p:cNvPr>
          <p:cNvSpPr txBox="1"/>
          <p:nvPr/>
        </p:nvSpPr>
        <p:spPr>
          <a:xfrm>
            <a:off x="637715" y="3474662"/>
            <a:ext cx="1541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Tahoma" panose="020B0604030504040204" pitchFamily="34" charset="0"/>
                <a:ea typeface="楷体" panose="02010609060101010101" pitchFamily="49" charset="-122"/>
              </a:defRPr>
            </a:lvl1pPr>
          </a:lstStyle>
          <a:p>
            <a:r>
              <a:rPr lang="en-US" altLang="zh-CN" err="1"/>
              <a:t>StringRecord</a:t>
            </a:r>
            <a:r>
              <a:rPr lang="en-US" altLang="zh-CN"/>
              <a:t>:</a:t>
            </a:r>
          </a:p>
          <a:p>
            <a:r>
              <a:rPr lang="zh-CN" altLang="en-US"/>
              <a:t>存储于内存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FF06BB-B97B-43B1-A5B7-DCFA00DE834E}"/>
              </a:ext>
            </a:extLst>
          </p:cNvPr>
          <p:cNvSpPr txBox="1"/>
          <p:nvPr/>
        </p:nvSpPr>
        <p:spPr>
          <a:xfrm>
            <a:off x="2682360" y="3891825"/>
            <a:ext cx="1011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当前块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560953-D13F-4333-A1CC-9F82652AA6E3}"/>
              </a:ext>
            </a:extLst>
          </p:cNvPr>
          <p:cNvSpPr/>
          <p:nvPr/>
        </p:nvSpPr>
        <p:spPr>
          <a:xfrm>
            <a:off x="4202491" y="3426832"/>
            <a:ext cx="1515224" cy="464993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idx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40C52F4-CD69-4EAE-982C-4139447BE043}"/>
              </a:ext>
            </a:extLst>
          </p:cNvPr>
          <p:cNvSpPr txBox="1"/>
          <p:nvPr/>
        </p:nvSpPr>
        <p:spPr>
          <a:xfrm>
            <a:off x="4388719" y="3891825"/>
            <a:ext cx="1137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下一个字符的位置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C7C5DF9-4B13-4319-B7A8-542D5D1737A4}"/>
              </a:ext>
            </a:extLst>
          </p:cNvPr>
          <p:cNvSpPr txBox="1"/>
          <p:nvPr/>
        </p:nvSpPr>
        <p:spPr>
          <a:xfrm>
            <a:off x="700994" y="4500628"/>
            <a:ext cx="5186035" cy="12003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Tahoma" panose="020B0604030504040204" pitchFamily="34" charset="0"/>
                <a:ea typeface="楷体" panose="02010609060101010101" pitchFamily="49" charset="-122"/>
              </a:defRPr>
            </a:lvl1pPr>
            <a:lvl2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US" altLang="zh-CN" sz="1600"/>
              <a:t> </a:t>
            </a:r>
            <a:r>
              <a:rPr lang="en-US" altLang="zh-CN" sz="1600">
                <a:solidFill>
                  <a:srgbClr val="0000CC"/>
                </a:solidFill>
              </a:rPr>
              <a:t>int </a:t>
            </a:r>
            <a:r>
              <a:rPr lang="en-US" altLang="zh-CN" sz="1600" err="1">
                <a:solidFill>
                  <a:srgbClr val="0000CC"/>
                </a:solidFill>
              </a:rPr>
              <a:t>has_next_char</a:t>
            </a:r>
            <a:r>
              <a:rPr lang="en-US" altLang="zh-CN" sz="1600">
                <a:solidFill>
                  <a:srgbClr val="0000CC"/>
                </a:solidFill>
              </a:rPr>
              <a:t>(</a:t>
            </a:r>
            <a:r>
              <a:rPr lang="en-US" altLang="zh-CN" sz="1600" err="1">
                <a:solidFill>
                  <a:srgbClr val="0000CC"/>
                </a:solidFill>
              </a:rPr>
              <a:t>StringRecord</a:t>
            </a:r>
            <a:r>
              <a:rPr lang="en-US" altLang="zh-CN" sz="1600">
                <a:solidFill>
                  <a:srgbClr val="0000CC"/>
                </a:solidFill>
              </a:rPr>
              <a:t> *record)</a:t>
            </a:r>
            <a:r>
              <a:rPr lang="en-US" altLang="zh-CN" sz="1600"/>
              <a:t>;</a:t>
            </a:r>
          </a:p>
          <a:p>
            <a:pPr lvl="1">
              <a:lnSpc>
                <a:spcPct val="100000"/>
              </a:lnSpc>
            </a:pPr>
            <a:r>
              <a:rPr lang="zh-CN" altLang="en-US" sz="1400">
                <a:latin typeface="Tahoma" panose="020B0604030504040204" pitchFamily="34" charset="0"/>
                <a:ea typeface="楷体" panose="02010609060101010101" pitchFamily="49" charset="-122"/>
              </a:rPr>
              <a:t>判断</a:t>
            </a:r>
            <a:r>
              <a:rPr lang="en-US" altLang="zh-CN" sz="140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record</a:t>
            </a:r>
            <a:r>
              <a:rPr lang="zh-CN" altLang="en-US" sz="1400">
                <a:latin typeface="Tahoma" panose="020B0604030504040204" pitchFamily="34" charset="0"/>
                <a:ea typeface="楷体" panose="02010609060101010101" pitchFamily="49" charset="-122"/>
              </a:rPr>
              <a:t>是否还有下一个字符。</a:t>
            </a:r>
            <a:endParaRPr lang="en-US" altLang="zh-CN" sz="140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/>
              <a:t> </a:t>
            </a:r>
            <a:r>
              <a:rPr lang="en-US" altLang="zh-CN" sz="1600">
                <a:solidFill>
                  <a:srgbClr val="0000CC"/>
                </a:solidFill>
              </a:rPr>
              <a:t>char </a:t>
            </a:r>
            <a:r>
              <a:rPr lang="en-US" altLang="zh-CN" sz="1600" err="1">
                <a:solidFill>
                  <a:srgbClr val="0000CC"/>
                </a:solidFill>
              </a:rPr>
              <a:t>next_char</a:t>
            </a:r>
            <a:r>
              <a:rPr lang="en-US" altLang="zh-CN" sz="1600">
                <a:solidFill>
                  <a:srgbClr val="0000CC"/>
                </a:solidFill>
              </a:rPr>
              <a:t>(Table *table, </a:t>
            </a:r>
            <a:r>
              <a:rPr lang="en-US" altLang="zh-CN" sz="1600" err="1">
                <a:solidFill>
                  <a:srgbClr val="0000CC"/>
                </a:solidFill>
              </a:rPr>
              <a:t>StringRecord</a:t>
            </a:r>
            <a:r>
              <a:rPr lang="en-US" altLang="zh-CN" sz="1600">
                <a:solidFill>
                  <a:srgbClr val="0000CC"/>
                </a:solidFill>
              </a:rPr>
              <a:t> *record)</a:t>
            </a:r>
            <a:r>
              <a:rPr lang="en-US" altLang="zh-CN" sz="1600"/>
              <a:t>;</a:t>
            </a:r>
          </a:p>
          <a:p>
            <a:pPr lvl="1">
              <a:lnSpc>
                <a:spcPct val="100000"/>
              </a:lnSpc>
            </a:pPr>
            <a:r>
              <a:rPr lang="zh-CN" altLang="en-US" sz="1400">
                <a:latin typeface="Tahoma" panose="020B0604030504040204" pitchFamily="34" charset="0"/>
                <a:ea typeface="楷体" panose="02010609060101010101" pitchFamily="49" charset="-122"/>
              </a:rPr>
              <a:t>获取</a:t>
            </a:r>
            <a:r>
              <a:rPr lang="en-US" altLang="zh-CN" sz="140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record</a:t>
            </a:r>
            <a:r>
              <a:rPr lang="zh-CN" altLang="en-US" sz="1400">
                <a:latin typeface="Tahoma" panose="020B0604030504040204" pitchFamily="34" charset="0"/>
                <a:ea typeface="楷体" panose="02010609060101010101" pitchFamily="49" charset="-122"/>
              </a:rPr>
              <a:t>的下一个字符。</a:t>
            </a:r>
          </a:p>
        </p:txBody>
      </p:sp>
    </p:spTree>
    <p:extLst>
      <p:ext uri="{BB962C8B-B14F-4D97-AF65-F5344CB8AC3E}">
        <p14:creationId xmlns:p14="http://schemas.microsoft.com/office/powerpoint/2010/main" val="430992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3E7DA-AE37-4058-B3D8-7D0BE162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err="1">
                <a:latin typeface="Tahoma" panose="020B0604030504040204" pitchFamily="34" charset="0"/>
              </a:rPr>
              <a:t>b_tree.h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A209F6-2C4D-48CA-8C39-FD000FE50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914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-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树索引存储于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*.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idx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文件，其组织方式与哈希表文件（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*.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fsm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）类似。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第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0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块为控制块，包含根节点地址与空闲块链表头指针。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其余块为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-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树节点块。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重要函数：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RID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b_tree_search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(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BufferPool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*pool, void *key,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size_t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size,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b_tree_ptr_row_cmp_t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cmp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)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;  /* 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搜索 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*/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RID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b_tree_insert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(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BufferPool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*pool, RID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rid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,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b_tree_row_row_cmp_t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cmp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)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;  /* 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插入 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*/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void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b_tree_delete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(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BufferPool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*pool, RID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rid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,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b_tree_row_row_cmp_t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cmp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)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;  /* 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删除 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*/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5CAC42-81A6-4CBE-8D35-6A04209BEECA}"/>
              </a:ext>
            </a:extLst>
          </p:cNvPr>
          <p:cNvSpPr txBox="1"/>
          <p:nvPr/>
        </p:nvSpPr>
        <p:spPr>
          <a:xfrm>
            <a:off x="1153390" y="6251894"/>
            <a:ext cx="8605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参考链接：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  <a:hlinkClick r:id="rId3"/>
              </a:rPr>
              <a:t>B-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  <a:hlinkClick r:id="rId3"/>
              </a:rPr>
              <a:t>树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、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  <a:hlinkClick r:id="rId4"/>
              </a:rPr>
              <a:t>B+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  <a:hlinkClick r:id="rId4"/>
              </a:rPr>
              <a:t>树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及其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  <a:hlinkClick r:id="rId5"/>
              </a:rPr>
              <a:t>持久化</a:t>
            </a:r>
            <a:endParaRPr lang="zh-CN" altLang="en-US" dirty="0">
              <a:latin typeface="Tahoma" panose="020B060403050404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34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BBC90-692B-4F25-82B4-D46EC178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anose="020B0604030504040204" pitchFamily="34" charset="0"/>
              </a:rPr>
              <a:t>Introduction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70F7A-B8EE-4D8C-8926-E36C3C88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MyJQL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是一个类似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redis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的键值数据库，键值类型均为变长字符串；</a:t>
            </a:r>
            <a:endParaRPr lang="en-US" altLang="zh-CN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key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上建立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-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树索引，以提高访问效率；</a:t>
            </a:r>
            <a:endParaRPr lang="en-US" altLang="zh-CN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具有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get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，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set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，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del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三种操作。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44A359E-CFC8-4141-844B-EFFB18928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91571"/>
              </p:ext>
            </p:extLst>
          </p:nvPr>
        </p:nvGraphicFramePr>
        <p:xfrm>
          <a:off x="2032000" y="3581083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9849731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49819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key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value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48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aa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adfasdfasdfasdfads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1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aab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sdfadfasdfasdfasdfasdf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961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abc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adfasdfsadfasdfafasdfasdf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25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bbbb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dfsadfasdfadf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15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cccccc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dfasdf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7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def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sdfasdfasdfasdfasdf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11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289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3E7DA-AE37-4058-B3D8-7D0BE162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err="1">
                <a:latin typeface="Tahoma" panose="020B0604030504040204" pitchFamily="34" charset="0"/>
              </a:rPr>
              <a:t>myjql.h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A209F6-2C4D-48CA-8C39-FD000FE50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size_t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myjql_get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(const char *key,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size_t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key_len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, char *value,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size_t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max_size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)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;  /* 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get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 */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void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myjql_set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(const char *key,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size_t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key_len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, const char *value,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size_t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value_len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)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;  /* 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set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 */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void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myjql_del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(const char *key,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size_t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key_len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)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;  /* 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del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2746754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6DA81-C90E-492C-A990-C2C098B5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>
                <a:latin typeface="Tahoma" panose="020B0604030504040204" pitchFamily="34" charset="0"/>
              </a:rPr>
              <a:t>Grading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2C1563-5DAA-4508-9E3F-0F56949B4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794"/>
            <a:ext cx="10515600" cy="493775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满分：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10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分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4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组测试（每组测试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分，共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8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分）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前三组测试代码公开，最后一组测试代码非公开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实验报告：对缓冲池、块管理等组件进行有效改进（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分）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有效改进是指：与原始实现相比，改进后的实现，在随机数据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/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某些极端情况下的性能有显著提升（平均耗时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/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空间占用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情况）</a:t>
            </a:r>
            <a:endParaRPr lang="zh-CN" altLang="en-US" dirty="0">
              <a:latin typeface="Tahoma" panose="020B060403050404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8660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BC25E-262C-4C55-A4B1-0AC71664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Q. &amp; A.</a:t>
            </a:r>
            <a:endParaRPr lang="zh-CN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89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EB524-6184-41EE-9026-79849D59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Tahoma" panose="020B0604030504040204" pitchFamily="34" charset="0"/>
              </a:rPr>
              <a:t>An Intuitive Practice</a:t>
            </a: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D60DD-3C3D-417B-B463-16DACF8D2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数据保存于文本文件，启动时全部读入，退出时全部写出。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DAAB9C8-BD58-4938-8179-F00946DF5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223006"/>
              </p:ext>
            </p:extLst>
          </p:nvPr>
        </p:nvGraphicFramePr>
        <p:xfrm>
          <a:off x="1013097" y="2652970"/>
          <a:ext cx="406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589">
                  <a:extLst>
                    <a:ext uri="{9D8B030D-6E8A-4147-A177-3AD203B41FA5}">
                      <a16:colId xmlns:a16="http://schemas.microsoft.com/office/drawing/2014/main" val="498497319"/>
                    </a:ext>
                  </a:extLst>
                </a:gridCol>
                <a:gridCol w="2890411">
                  <a:extLst>
                    <a:ext uri="{9D8B030D-6E8A-4147-A177-3AD203B41FA5}">
                      <a16:colId xmlns:a16="http://schemas.microsoft.com/office/drawing/2014/main" val="1349819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key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value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48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aa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adfasdfasdfasdfads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1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aab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sdfadfasdfasdfasdfasdf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961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abc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adfasdfsadfasdfafasdfasdf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25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bbbb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dfsadfasdfadf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15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cccccc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dfasdf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7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def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sdfasdfasdfasdfasdf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1111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FFC5570F-AA3E-4237-9F9C-DB95E7FB054A}"/>
              </a:ext>
            </a:extLst>
          </p:cNvPr>
          <p:cNvSpPr txBox="1"/>
          <p:nvPr/>
        </p:nvSpPr>
        <p:spPr>
          <a:xfrm>
            <a:off x="6496595" y="2796748"/>
            <a:ext cx="43396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xxx.txt</a:t>
            </a:r>
          </a:p>
          <a:p>
            <a:r>
              <a:rPr lang="en-US" altLang="zh-CN"/>
              <a:t>------------------------------------</a:t>
            </a:r>
          </a:p>
          <a:p>
            <a:r>
              <a:rPr lang="en-US" altLang="zh-CN"/>
              <a:t>aa [</a:t>
            </a:r>
            <a:r>
              <a:rPr lang="en-US" altLang="zh-CN" err="1"/>
              <a:t>sep</a:t>
            </a:r>
            <a:r>
              <a:rPr lang="en-US" altLang="zh-CN"/>
              <a:t>] </a:t>
            </a:r>
            <a:r>
              <a:rPr lang="en-US" altLang="zh-CN" err="1"/>
              <a:t>adfasdfasdfasdfads</a:t>
            </a:r>
            <a:r>
              <a:rPr lang="en-US" altLang="zh-CN"/>
              <a:t> [</a:t>
            </a:r>
            <a:r>
              <a:rPr lang="en-US" altLang="zh-CN" err="1"/>
              <a:t>sep</a:t>
            </a:r>
            <a:r>
              <a:rPr lang="en-US" altLang="zh-CN"/>
              <a:t>]</a:t>
            </a:r>
            <a:endParaRPr lang="zh-CN" altLang="en-US"/>
          </a:p>
          <a:p>
            <a:r>
              <a:rPr lang="en-US" altLang="zh-CN" err="1"/>
              <a:t>aab</a:t>
            </a:r>
            <a:r>
              <a:rPr lang="en-US" altLang="zh-CN"/>
              <a:t> [</a:t>
            </a:r>
            <a:r>
              <a:rPr lang="en-US" altLang="zh-CN" err="1"/>
              <a:t>sep</a:t>
            </a:r>
            <a:r>
              <a:rPr lang="en-US" altLang="zh-CN"/>
              <a:t>] </a:t>
            </a:r>
            <a:r>
              <a:rPr lang="en-US" altLang="zh-CN" err="1"/>
              <a:t>sdfadfasdfasdfasdfasdf</a:t>
            </a:r>
            <a:r>
              <a:rPr lang="en-US" altLang="zh-CN"/>
              <a:t> [</a:t>
            </a:r>
            <a:r>
              <a:rPr lang="en-US" altLang="zh-CN" err="1"/>
              <a:t>sep</a:t>
            </a:r>
            <a:r>
              <a:rPr lang="en-US" altLang="zh-CN"/>
              <a:t>]</a:t>
            </a:r>
          </a:p>
          <a:p>
            <a:r>
              <a:rPr lang="en-US" altLang="zh-CN" err="1"/>
              <a:t>abc</a:t>
            </a:r>
            <a:r>
              <a:rPr lang="en-US" altLang="zh-CN"/>
              <a:t> [</a:t>
            </a:r>
            <a:r>
              <a:rPr lang="en-US" altLang="zh-CN" err="1"/>
              <a:t>sep</a:t>
            </a:r>
            <a:r>
              <a:rPr lang="en-US" altLang="zh-CN"/>
              <a:t>] </a:t>
            </a:r>
            <a:r>
              <a:rPr lang="en-US" altLang="zh-CN" err="1"/>
              <a:t>adfasdfsadfasdfafasdfasdf</a:t>
            </a:r>
            <a:r>
              <a:rPr lang="en-US" altLang="zh-CN"/>
              <a:t> [</a:t>
            </a:r>
            <a:r>
              <a:rPr lang="en-US" altLang="zh-CN" err="1"/>
              <a:t>sep</a:t>
            </a:r>
            <a:r>
              <a:rPr lang="en-US" altLang="zh-CN"/>
              <a:t>]</a:t>
            </a:r>
            <a:endParaRPr lang="zh-CN" altLang="en-US"/>
          </a:p>
          <a:p>
            <a:r>
              <a:rPr lang="en-US" altLang="zh-CN" err="1"/>
              <a:t>bbbb</a:t>
            </a:r>
            <a:r>
              <a:rPr lang="en-US" altLang="zh-CN"/>
              <a:t> [</a:t>
            </a:r>
            <a:r>
              <a:rPr lang="en-US" altLang="zh-CN" err="1"/>
              <a:t>sep</a:t>
            </a:r>
            <a:r>
              <a:rPr lang="en-US" altLang="zh-CN"/>
              <a:t>] </a:t>
            </a:r>
            <a:r>
              <a:rPr lang="en-US" altLang="zh-CN" err="1"/>
              <a:t>dfsadfasdfadf</a:t>
            </a:r>
            <a:r>
              <a:rPr lang="en-US" altLang="zh-CN"/>
              <a:t> [</a:t>
            </a:r>
            <a:r>
              <a:rPr lang="en-US" altLang="zh-CN" err="1"/>
              <a:t>sep</a:t>
            </a:r>
            <a:r>
              <a:rPr lang="en-US" altLang="zh-CN"/>
              <a:t>]</a:t>
            </a:r>
            <a:endParaRPr lang="zh-CN" altLang="en-US"/>
          </a:p>
          <a:p>
            <a:r>
              <a:rPr lang="en-US" altLang="zh-CN" err="1"/>
              <a:t>cccccc</a:t>
            </a:r>
            <a:r>
              <a:rPr lang="en-US" altLang="zh-CN"/>
              <a:t> [</a:t>
            </a:r>
            <a:r>
              <a:rPr lang="en-US" altLang="zh-CN" err="1"/>
              <a:t>sep</a:t>
            </a:r>
            <a:r>
              <a:rPr lang="en-US" altLang="zh-CN"/>
              <a:t>] </a:t>
            </a:r>
            <a:r>
              <a:rPr lang="en-US" altLang="zh-CN" err="1"/>
              <a:t>dfasdf</a:t>
            </a:r>
            <a:r>
              <a:rPr lang="en-US" altLang="zh-CN"/>
              <a:t> [</a:t>
            </a:r>
            <a:r>
              <a:rPr lang="en-US" altLang="zh-CN" err="1"/>
              <a:t>sep</a:t>
            </a:r>
            <a:r>
              <a:rPr lang="en-US" altLang="zh-CN"/>
              <a:t>]</a:t>
            </a:r>
            <a:endParaRPr lang="zh-CN" altLang="en-US"/>
          </a:p>
          <a:p>
            <a:r>
              <a:rPr lang="en-US" altLang="zh-CN"/>
              <a:t>def [</a:t>
            </a:r>
            <a:r>
              <a:rPr lang="en-US" altLang="zh-CN" err="1"/>
              <a:t>sep</a:t>
            </a:r>
            <a:r>
              <a:rPr lang="en-US" altLang="zh-CN"/>
              <a:t>] </a:t>
            </a:r>
            <a:r>
              <a:rPr lang="en-US" altLang="zh-CN" err="1"/>
              <a:t>sdfasdfasdfasdfasdf</a:t>
            </a:r>
            <a:r>
              <a:rPr lang="en-US" altLang="zh-CN"/>
              <a:t> [</a:t>
            </a:r>
            <a:r>
              <a:rPr lang="en-US" altLang="zh-CN" err="1"/>
              <a:t>sep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5CBD4B9E-B2FA-42F2-B315-801FB590818C}"/>
              </a:ext>
            </a:extLst>
          </p:cNvPr>
          <p:cNvSpPr/>
          <p:nvPr/>
        </p:nvSpPr>
        <p:spPr>
          <a:xfrm>
            <a:off x="5360126" y="3728841"/>
            <a:ext cx="853440" cy="4441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CA9B2316-762E-464B-AB1A-B8E9DFE4517C}"/>
              </a:ext>
            </a:extLst>
          </p:cNvPr>
          <p:cNvSpPr txBox="1">
            <a:spLocks/>
          </p:cNvSpPr>
          <p:nvPr/>
        </p:nvSpPr>
        <p:spPr>
          <a:xfrm>
            <a:off x="838200" y="5529982"/>
            <a:ext cx="10515600" cy="78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数据量比较大时，这样做显然不佳。</a:t>
            </a:r>
          </a:p>
        </p:txBody>
      </p:sp>
    </p:spTree>
    <p:extLst>
      <p:ext uri="{BB962C8B-B14F-4D97-AF65-F5344CB8AC3E}">
        <p14:creationId xmlns:p14="http://schemas.microsoft.com/office/powerpoint/2010/main" val="361741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图片 12" descr="图片包含 游戏机, 食物, 花, 桌子&#10;&#10;描述已自动生成">
            <a:extLst>
              <a:ext uri="{FF2B5EF4-FFF2-40B4-BE49-F238E27FC236}">
                <a16:creationId xmlns:a16="http://schemas.microsoft.com/office/drawing/2014/main" id="{CC79BAA4-9C0D-47AA-AB0B-B8CEB1133D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189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D60DD-3C3D-417B-B463-16DACF8D2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数据量比较大时，这样做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……</a:t>
            </a:r>
            <a:endParaRPr lang="zh-CN" altLang="en-US" dirty="0">
              <a:latin typeface="Tahoma" panose="020B0604030504040204" pitchFamily="34" charset="0"/>
              <a:ea typeface="楷体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5FEB524-6184-41EE-9026-79849D591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 dirty="0">
                <a:latin typeface="Tahoma" panose="020B0604030504040204" pitchFamily="34" charset="0"/>
              </a:rPr>
              <a:t>A Different Practice</a:t>
            </a:r>
            <a:endParaRPr lang="zh-CN" altLang="en-US" sz="54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79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EB524-6184-41EE-9026-79849D59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>
                <a:latin typeface="Tahoma" panose="020B0604030504040204" pitchFamily="34" charset="0"/>
              </a:rPr>
              <a:t>Logical View (1)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D60DD-3C3D-417B-B463-16DACF8D2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分两张表，键值分别为指向另一张表中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的字符串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的指针。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DAAB9C8-BD58-4938-8179-F00946DF5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680882"/>
              </p:ext>
            </p:extLst>
          </p:nvPr>
        </p:nvGraphicFramePr>
        <p:xfrm>
          <a:off x="281577" y="2570890"/>
          <a:ext cx="406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589">
                  <a:extLst>
                    <a:ext uri="{9D8B030D-6E8A-4147-A177-3AD203B41FA5}">
                      <a16:colId xmlns:a16="http://schemas.microsoft.com/office/drawing/2014/main" val="498497319"/>
                    </a:ext>
                  </a:extLst>
                </a:gridCol>
                <a:gridCol w="2890411">
                  <a:extLst>
                    <a:ext uri="{9D8B030D-6E8A-4147-A177-3AD203B41FA5}">
                      <a16:colId xmlns:a16="http://schemas.microsoft.com/office/drawing/2014/main" val="1349819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key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value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8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aa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adfasdfasdfasdfads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1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aab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sdfadfasdfasdfasdfasdf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961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abc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adfasdfsadfasdfafasdfasdf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25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bbbb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dfsadfasdfadf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15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cccccc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dfasdf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47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def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sdfasdfasdfasdfasdf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11118"/>
                  </a:ext>
                </a:extLst>
              </a:tr>
            </a:tbl>
          </a:graphicData>
        </a:graphic>
      </p:graphicFrame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B604389A-BACA-48D4-B66F-828D59344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851953"/>
              </p:ext>
            </p:extLst>
          </p:nvPr>
        </p:nvGraphicFramePr>
        <p:xfrm>
          <a:off x="8426968" y="3439070"/>
          <a:ext cx="31598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836">
                  <a:extLst>
                    <a:ext uri="{9D8B030D-6E8A-4147-A177-3AD203B41FA5}">
                      <a16:colId xmlns:a16="http://schemas.microsoft.com/office/drawing/2014/main" val="498497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Data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8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aa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1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err="1"/>
                        <a:t>adfasdfasdfasdfads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66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aab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961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err="1"/>
                        <a:t>sdfadfasdfasdfasdfasdf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4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abc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25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err="1"/>
                        <a:t>adfasdfsadfasdfafasdfasdf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812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158720"/>
                  </a:ext>
                </a:extLst>
              </a:tr>
            </a:tbl>
          </a:graphicData>
        </a:graphic>
      </p:graphicFrame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78223E4E-560F-46AC-8C60-561F5DC94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949911"/>
              </p:ext>
            </p:extLst>
          </p:nvPr>
        </p:nvGraphicFramePr>
        <p:xfrm>
          <a:off x="6096000" y="2710324"/>
          <a:ext cx="15689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994">
                  <a:extLst>
                    <a:ext uri="{9D8B030D-6E8A-4147-A177-3AD203B41FA5}">
                      <a16:colId xmlns:a16="http://schemas.microsoft.com/office/drawing/2014/main" val="498497319"/>
                    </a:ext>
                  </a:extLst>
                </a:gridCol>
                <a:gridCol w="787000">
                  <a:extLst>
                    <a:ext uri="{9D8B030D-6E8A-4147-A177-3AD203B41FA5}">
                      <a16:colId xmlns:a16="http://schemas.microsoft.com/office/drawing/2014/main" val="1349819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key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value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48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1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961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2591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158720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5E0E93E-F772-4DD5-86E8-35A78D04BC21}"/>
              </a:ext>
            </a:extLst>
          </p:cNvPr>
          <p:cNvCxnSpPr>
            <a:cxnSpLocks/>
            <a:stCxn id="38" idx="6"/>
            <a:endCxn id="32" idx="2"/>
          </p:cNvCxnSpPr>
          <p:nvPr/>
        </p:nvCxnSpPr>
        <p:spPr>
          <a:xfrm>
            <a:off x="6541760" y="3284345"/>
            <a:ext cx="1831208" cy="73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C58FD76-F205-445A-A29F-A3745A5BB579}"/>
              </a:ext>
            </a:extLst>
          </p:cNvPr>
          <p:cNvCxnSpPr>
            <a:cxnSpLocks/>
            <a:stCxn id="39" idx="5"/>
            <a:endCxn id="33" idx="2"/>
          </p:cNvCxnSpPr>
          <p:nvPr/>
        </p:nvCxnSpPr>
        <p:spPr>
          <a:xfrm>
            <a:off x="7284347" y="3336927"/>
            <a:ext cx="1103636" cy="104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FAF9633-A3CB-456F-B36C-D2B2BA0A562B}"/>
              </a:ext>
            </a:extLst>
          </p:cNvPr>
          <p:cNvCxnSpPr>
            <a:cxnSpLocks/>
            <a:stCxn id="40" idx="5"/>
            <a:endCxn id="34" idx="2"/>
          </p:cNvCxnSpPr>
          <p:nvPr/>
        </p:nvCxnSpPr>
        <p:spPr>
          <a:xfrm>
            <a:off x="6529814" y="3696191"/>
            <a:ext cx="1843154" cy="1032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1D7EFC0-8061-4B65-8A3A-4C6FDB93CB5E}"/>
              </a:ext>
            </a:extLst>
          </p:cNvPr>
          <p:cNvCxnSpPr>
            <a:cxnSpLocks/>
            <a:stCxn id="41" idx="5"/>
            <a:endCxn id="35" idx="1"/>
          </p:cNvCxnSpPr>
          <p:nvPr/>
        </p:nvCxnSpPr>
        <p:spPr>
          <a:xfrm>
            <a:off x="7284347" y="3690647"/>
            <a:ext cx="1104436" cy="139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78572DD-C2FB-40DC-985C-871EC230F6A0}"/>
              </a:ext>
            </a:extLst>
          </p:cNvPr>
          <p:cNvCxnSpPr>
            <a:cxnSpLocks/>
            <a:stCxn id="42" idx="5"/>
            <a:endCxn id="36" idx="2"/>
          </p:cNvCxnSpPr>
          <p:nvPr/>
        </p:nvCxnSpPr>
        <p:spPr>
          <a:xfrm>
            <a:off x="6529814" y="4054719"/>
            <a:ext cx="1858169" cy="1419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7A13955-AAD8-4EEA-B08F-36AC8B3C4B6A}"/>
              </a:ext>
            </a:extLst>
          </p:cNvPr>
          <p:cNvCxnSpPr>
            <a:cxnSpLocks/>
            <a:stCxn id="43" idx="5"/>
            <a:endCxn id="37" idx="1"/>
          </p:cNvCxnSpPr>
          <p:nvPr/>
        </p:nvCxnSpPr>
        <p:spPr>
          <a:xfrm>
            <a:off x="7278553" y="4049744"/>
            <a:ext cx="1125246" cy="1764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箭头: 左右 28">
            <a:extLst>
              <a:ext uri="{FF2B5EF4-FFF2-40B4-BE49-F238E27FC236}">
                <a16:creationId xmlns:a16="http://schemas.microsoft.com/office/drawing/2014/main" id="{EFBC5483-446A-43B0-AF66-26337AAA5B92}"/>
              </a:ext>
            </a:extLst>
          </p:cNvPr>
          <p:cNvSpPr/>
          <p:nvPr/>
        </p:nvSpPr>
        <p:spPr>
          <a:xfrm>
            <a:off x="4815840" y="3804376"/>
            <a:ext cx="853440" cy="4441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2C51F2E-4F8F-4554-88B4-FB4F27AA9802}"/>
              </a:ext>
            </a:extLst>
          </p:cNvPr>
          <p:cNvSpPr txBox="1"/>
          <p:nvPr/>
        </p:nvSpPr>
        <p:spPr>
          <a:xfrm>
            <a:off x="6096000" y="4672205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表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1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：定长记录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886A69D-7942-4D56-9C61-AFE91F9D5C5C}"/>
              </a:ext>
            </a:extLst>
          </p:cNvPr>
          <p:cNvSpPr txBox="1"/>
          <p:nvPr/>
        </p:nvSpPr>
        <p:spPr>
          <a:xfrm>
            <a:off x="9129553" y="6424908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表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2’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：变长记录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8ABCAB4-A2A5-410D-B604-97A6FBCD6A85}"/>
              </a:ext>
            </a:extLst>
          </p:cNvPr>
          <p:cNvSpPr/>
          <p:nvPr/>
        </p:nvSpPr>
        <p:spPr>
          <a:xfrm>
            <a:off x="8372968" y="396253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C447350C-CD9F-4AFB-B762-F207CEA2FAF9}"/>
              </a:ext>
            </a:extLst>
          </p:cNvPr>
          <p:cNvSpPr/>
          <p:nvPr/>
        </p:nvSpPr>
        <p:spPr>
          <a:xfrm>
            <a:off x="8387983" y="432949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0CBE501-91B0-4DE5-85B9-C9CA1FBF698C}"/>
              </a:ext>
            </a:extLst>
          </p:cNvPr>
          <p:cNvSpPr/>
          <p:nvPr/>
        </p:nvSpPr>
        <p:spPr>
          <a:xfrm>
            <a:off x="8372968" y="467453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ADBCA85-1547-4A2E-B105-0500570C6DC4}"/>
              </a:ext>
            </a:extLst>
          </p:cNvPr>
          <p:cNvSpPr/>
          <p:nvPr/>
        </p:nvSpPr>
        <p:spPr>
          <a:xfrm>
            <a:off x="8372967" y="506779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B7AA14D-89A7-4F46-9309-AB6636BD8960}"/>
              </a:ext>
            </a:extLst>
          </p:cNvPr>
          <p:cNvSpPr/>
          <p:nvPr/>
        </p:nvSpPr>
        <p:spPr>
          <a:xfrm>
            <a:off x="8387983" y="541980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2200364-07D5-4033-AC03-5DB8837F836A}"/>
              </a:ext>
            </a:extLst>
          </p:cNvPr>
          <p:cNvSpPr/>
          <p:nvPr/>
        </p:nvSpPr>
        <p:spPr>
          <a:xfrm>
            <a:off x="8387983" y="579838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0FC64634-C48E-448C-9EFF-2947BAF7DBC6}"/>
              </a:ext>
            </a:extLst>
          </p:cNvPr>
          <p:cNvSpPr/>
          <p:nvPr/>
        </p:nvSpPr>
        <p:spPr>
          <a:xfrm>
            <a:off x="6433760" y="323034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5105641-3904-4D31-A2B9-9DBEFA9AF54C}"/>
              </a:ext>
            </a:extLst>
          </p:cNvPr>
          <p:cNvSpPr/>
          <p:nvPr/>
        </p:nvSpPr>
        <p:spPr>
          <a:xfrm>
            <a:off x="7192163" y="324474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243CFD2-CF45-4E24-96E1-6264AF45E7E2}"/>
              </a:ext>
            </a:extLst>
          </p:cNvPr>
          <p:cNvSpPr/>
          <p:nvPr/>
        </p:nvSpPr>
        <p:spPr>
          <a:xfrm>
            <a:off x="6437630" y="360400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B8B51320-635E-4EB0-9C35-5A4E606A758A}"/>
              </a:ext>
            </a:extLst>
          </p:cNvPr>
          <p:cNvSpPr/>
          <p:nvPr/>
        </p:nvSpPr>
        <p:spPr>
          <a:xfrm>
            <a:off x="7192163" y="359846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75A036D-05D9-49C3-9B11-6F240C1360B2}"/>
              </a:ext>
            </a:extLst>
          </p:cNvPr>
          <p:cNvSpPr/>
          <p:nvPr/>
        </p:nvSpPr>
        <p:spPr>
          <a:xfrm>
            <a:off x="6437630" y="396253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F733BC5-B9E0-4275-A76D-A504D7E33E03}"/>
              </a:ext>
            </a:extLst>
          </p:cNvPr>
          <p:cNvSpPr/>
          <p:nvPr/>
        </p:nvSpPr>
        <p:spPr>
          <a:xfrm>
            <a:off x="7186369" y="395756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68D5025-AF47-4656-9874-80E737B4F6DC}"/>
              </a:ext>
            </a:extLst>
          </p:cNvPr>
          <p:cNvSpPr/>
          <p:nvPr/>
        </p:nvSpPr>
        <p:spPr>
          <a:xfrm>
            <a:off x="5939246" y="3074126"/>
            <a:ext cx="1907179" cy="4074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B2F9EA8-179D-478F-823C-EDA22A85E84D}"/>
              </a:ext>
            </a:extLst>
          </p:cNvPr>
          <p:cNvSpPr txBox="1"/>
          <p:nvPr/>
        </p:nvSpPr>
        <p:spPr>
          <a:xfrm>
            <a:off x="6128562" y="5134327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键值对（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KVP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55104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EB524-6184-41EE-9026-79849D59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>
                <a:latin typeface="Tahoma" panose="020B0604030504040204" pitchFamily="34" charset="0"/>
              </a:rPr>
              <a:t>Logical View (2)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D60DD-3C3D-417B-B463-16DACF8D2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17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>
                <a:latin typeface="Tahoma" panose="020B0604030504040204" pitchFamily="34" charset="0"/>
                <a:ea typeface="楷体" panose="02010609060101010101" pitchFamily="49" charset="-122"/>
              </a:rPr>
              <a:t>表</a:t>
            </a:r>
            <a:r>
              <a:rPr lang="en-US" altLang="zh-CN" sz="3200" dirty="0">
                <a:latin typeface="Tahoma" panose="020B0604030504040204" pitchFamily="34" charset="0"/>
                <a:ea typeface="楷体" panose="02010609060101010101" pitchFamily="49" charset="-122"/>
              </a:rPr>
              <a:t>2’</a:t>
            </a:r>
            <a:r>
              <a:rPr lang="zh-CN" altLang="en-US" sz="3200" dirty="0">
                <a:latin typeface="Tahoma" panose="020B0604030504040204" pitchFamily="34" charset="0"/>
                <a:ea typeface="楷体" panose="02010609060101010101" pitchFamily="49" charset="-122"/>
              </a:rPr>
              <a:t>可以进一步变化</a:t>
            </a:r>
            <a:endParaRPr lang="en-US" altLang="zh-CN" sz="3200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长字符串切分成字符串块（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Chunk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），以链表形式保存。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字符串块最大不能超过一页的大小。</a:t>
            </a:r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B604389A-BACA-48D4-B66F-828D59344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227944"/>
              </p:ext>
            </p:extLst>
          </p:nvPr>
        </p:nvGraphicFramePr>
        <p:xfrm>
          <a:off x="1622413" y="3043470"/>
          <a:ext cx="315983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836">
                  <a:extLst>
                    <a:ext uri="{9D8B030D-6E8A-4147-A177-3AD203B41FA5}">
                      <a16:colId xmlns:a16="http://schemas.microsoft.com/office/drawing/2014/main" val="498497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Data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8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aa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1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err="1"/>
                        <a:t>adfasdfasdfasdfads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66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aab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961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err="1"/>
                        <a:t>sdfadfasdfasdfasdfasdf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4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abc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25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158720"/>
                  </a:ext>
                </a:extLst>
              </a:tr>
            </a:tbl>
          </a:graphicData>
        </a:graphic>
      </p:graphicFrame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20592BF1-0E34-48B1-BEDA-993B588B6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610934"/>
              </p:ext>
            </p:extLst>
          </p:nvPr>
        </p:nvGraphicFramePr>
        <p:xfrm>
          <a:off x="6955314" y="2634913"/>
          <a:ext cx="334409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393">
                  <a:extLst>
                    <a:ext uri="{9D8B030D-6E8A-4147-A177-3AD203B41FA5}">
                      <a16:colId xmlns:a16="http://schemas.microsoft.com/office/drawing/2014/main" val="498497319"/>
                    </a:ext>
                  </a:extLst>
                </a:gridCol>
                <a:gridCol w="889699">
                  <a:extLst>
                    <a:ext uri="{9D8B030D-6E8A-4147-A177-3AD203B41FA5}">
                      <a16:colId xmlns:a16="http://schemas.microsoft.com/office/drawing/2014/main" val="334781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Data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Next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48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aa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1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err="1"/>
                        <a:t>adfasdfasd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66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err="1"/>
                        <a:t>fasdfads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12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aab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961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err="1"/>
                        <a:t>sdfadfasdf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94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err="1"/>
                        <a:t>asdfasdfas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4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err="1"/>
                        <a:t>df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3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abc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25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158720"/>
                  </a:ext>
                </a:extLst>
              </a:tr>
            </a:tbl>
          </a:graphicData>
        </a:graphic>
      </p:graphicFrame>
      <p:sp>
        <p:nvSpPr>
          <p:cNvPr id="23" name="椭圆 22">
            <a:extLst>
              <a:ext uri="{FF2B5EF4-FFF2-40B4-BE49-F238E27FC236}">
                <a16:creationId xmlns:a16="http://schemas.microsoft.com/office/drawing/2014/main" id="{4EDCDD89-E115-4166-8C13-E675D1E1D01C}"/>
              </a:ext>
            </a:extLst>
          </p:cNvPr>
          <p:cNvSpPr/>
          <p:nvPr/>
        </p:nvSpPr>
        <p:spPr>
          <a:xfrm>
            <a:off x="9792884" y="353366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082D534-6AAA-40EC-9F4D-9D3F361F4467}"/>
              </a:ext>
            </a:extLst>
          </p:cNvPr>
          <p:cNvSpPr/>
          <p:nvPr/>
        </p:nvSpPr>
        <p:spPr>
          <a:xfrm>
            <a:off x="6901314" y="389400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4CE7B151-BEC8-486D-8C8C-E589092E4921}"/>
              </a:ext>
            </a:extLst>
          </p:cNvPr>
          <p:cNvCxnSpPr>
            <a:cxnSpLocks/>
            <a:stCxn id="23" idx="2"/>
            <a:endCxn id="25" idx="2"/>
          </p:cNvCxnSpPr>
          <p:nvPr/>
        </p:nvCxnSpPr>
        <p:spPr>
          <a:xfrm rot="10800000" flipV="1">
            <a:off x="6901314" y="3587665"/>
            <a:ext cx="2891570" cy="360338"/>
          </a:xfrm>
          <a:prstGeom prst="curvedConnector3">
            <a:avLst>
              <a:gd name="adj1" fmla="val 107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F142D954-B967-47EE-B2A3-A5DB1AC926E1}"/>
              </a:ext>
            </a:extLst>
          </p:cNvPr>
          <p:cNvSpPr/>
          <p:nvPr/>
        </p:nvSpPr>
        <p:spPr>
          <a:xfrm>
            <a:off x="9799756" y="461788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E91AAC6-C345-4D25-986B-2C0266263260}"/>
              </a:ext>
            </a:extLst>
          </p:cNvPr>
          <p:cNvSpPr/>
          <p:nvPr/>
        </p:nvSpPr>
        <p:spPr>
          <a:xfrm>
            <a:off x="9792884" y="498411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DD1D4F62-5E05-4D54-B136-C52324F009CB}"/>
              </a:ext>
            </a:extLst>
          </p:cNvPr>
          <p:cNvSpPr/>
          <p:nvPr/>
        </p:nvSpPr>
        <p:spPr>
          <a:xfrm>
            <a:off x="6901313" y="499687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1726127-7B3D-469B-9BD7-8C9A78E1D3F8}"/>
              </a:ext>
            </a:extLst>
          </p:cNvPr>
          <p:cNvSpPr/>
          <p:nvPr/>
        </p:nvSpPr>
        <p:spPr>
          <a:xfrm>
            <a:off x="6901313" y="536484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5F1DCD35-E0BF-4355-BE27-A38E9AF53B8C}"/>
              </a:ext>
            </a:extLst>
          </p:cNvPr>
          <p:cNvCxnSpPr>
            <a:cxnSpLocks/>
            <a:stCxn id="33" idx="2"/>
            <a:endCxn id="35" idx="2"/>
          </p:cNvCxnSpPr>
          <p:nvPr/>
        </p:nvCxnSpPr>
        <p:spPr>
          <a:xfrm rot="10800000" flipV="1">
            <a:off x="6901314" y="4671881"/>
            <a:ext cx="2898443" cy="378993"/>
          </a:xfrm>
          <a:prstGeom prst="curvedConnector3">
            <a:avLst>
              <a:gd name="adj1" fmla="val 1078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F7729F98-2930-4D60-9091-69BCC8476452}"/>
              </a:ext>
            </a:extLst>
          </p:cNvPr>
          <p:cNvCxnSpPr>
            <a:cxnSpLocks/>
            <a:stCxn id="34" idx="2"/>
            <a:endCxn id="36" idx="2"/>
          </p:cNvCxnSpPr>
          <p:nvPr/>
        </p:nvCxnSpPr>
        <p:spPr>
          <a:xfrm rot="10800000" flipV="1">
            <a:off x="6901314" y="5038116"/>
            <a:ext cx="2891571" cy="380729"/>
          </a:xfrm>
          <a:prstGeom prst="curvedConnector3">
            <a:avLst>
              <a:gd name="adj1" fmla="val 107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箭头: 右 48">
            <a:extLst>
              <a:ext uri="{FF2B5EF4-FFF2-40B4-BE49-F238E27FC236}">
                <a16:creationId xmlns:a16="http://schemas.microsoft.com/office/drawing/2014/main" id="{0B9AB9A4-559A-42C0-8381-C251998FE914}"/>
              </a:ext>
            </a:extLst>
          </p:cNvPr>
          <p:cNvSpPr/>
          <p:nvPr/>
        </p:nvSpPr>
        <p:spPr>
          <a:xfrm rot="20923926">
            <a:off x="4781368" y="3312395"/>
            <a:ext cx="2190633" cy="20708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BD8DC4A7-BB72-4158-B806-AC1874FBD171}"/>
              </a:ext>
            </a:extLst>
          </p:cNvPr>
          <p:cNvSpPr/>
          <p:nvPr/>
        </p:nvSpPr>
        <p:spPr>
          <a:xfrm rot="20923926">
            <a:off x="4779037" y="3695433"/>
            <a:ext cx="2190633" cy="20708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FC886786-CCE1-484B-ACF1-FF18514D5C26}"/>
              </a:ext>
            </a:extLst>
          </p:cNvPr>
          <p:cNvSpPr/>
          <p:nvPr/>
        </p:nvSpPr>
        <p:spPr>
          <a:xfrm>
            <a:off x="4779918" y="4218802"/>
            <a:ext cx="2190633" cy="20708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A44C67AD-191D-48C9-8703-A95EC6B3A9FB}"/>
              </a:ext>
            </a:extLst>
          </p:cNvPr>
          <p:cNvSpPr/>
          <p:nvPr/>
        </p:nvSpPr>
        <p:spPr>
          <a:xfrm>
            <a:off x="4773465" y="4614664"/>
            <a:ext cx="2190633" cy="20708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5481D2A4-70F1-4CA5-B1BF-5C2BFBDA3767}"/>
              </a:ext>
            </a:extLst>
          </p:cNvPr>
          <p:cNvSpPr/>
          <p:nvPr/>
        </p:nvSpPr>
        <p:spPr>
          <a:xfrm rot="1145149">
            <a:off x="4741233" y="5348926"/>
            <a:ext cx="2268000" cy="20708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4480CCC-9709-43DA-A30B-0D484E03C992}"/>
              </a:ext>
            </a:extLst>
          </p:cNvPr>
          <p:cNvSpPr txBox="1"/>
          <p:nvPr/>
        </p:nvSpPr>
        <p:spPr>
          <a:xfrm>
            <a:off x="2198265" y="5749753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表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2’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：变长记录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C906054-D59B-44F0-A3D8-501AFB032F1B}"/>
              </a:ext>
            </a:extLst>
          </p:cNvPr>
          <p:cNvSpPr txBox="1"/>
          <p:nvPr/>
        </p:nvSpPr>
        <p:spPr>
          <a:xfrm>
            <a:off x="7930229" y="6397709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表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2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：变长记录</a:t>
            </a:r>
          </a:p>
        </p:txBody>
      </p:sp>
    </p:spTree>
    <p:extLst>
      <p:ext uri="{BB962C8B-B14F-4D97-AF65-F5344CB8AC3E}">
        <p14:creationId xmlns:p14="http://schemas.microsoft.com/office/powerpoint/2010/main" val="5855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表格 4">
            <a:extLst>
              <a:ext uri="{FF2B5EF4-FFF2-40B4-BE49-F238E27FC236}">
                <a16:creationId xmlns:a16="http://schemas.microsoft.com/office/drawing/2014/main" id="{B741015E-379B-45E8-8FF5-D455F7AEB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681057"/>
              </p:ext>
            </p:extLst>
          </p:nvPr>
        </p:nvGraphicFramePr>
        <p:xfrm>
          <a:off x="8431272" y="2671883"/>
          <a:ext cx="334409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393">
                  <a:extLst>
                    <a:ext uri="{9D8B030D-6E8A-4147-A177-3AD203B41FA5}">
                      <a16:colId xmlns:a16="http://schemas.microsoft.com/office/drawing/2014/main" val="498497319"/>
                    </a:ext>
                  </a:extLst>
                </a:gridCol>
                <a:gridCol w="889699">
                  <a:extLst>
                    <a:ext uri="{9D8B030D-6E8A-4147-A177-3AD203B41FA5}">
                      <a16:colId xmlns:a16="http://schemas.microsoft.com/office/drawing/2014/main" val="334781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Data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Next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48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aa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1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err="1"/>
                        <a:t>adfasdfasd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66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err="1"/>
                        <a:t>fasdfads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12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aab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961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err="1"/>
                        <a:t>sdfadfasdf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94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err="1"/>
                        <a:t>asdfasdfas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4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err="1"/>
                        <a:t>df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3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abc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25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158720"/>
                  </a:ext>
                </a:extLst>
              </a:tr>
            </a:tbl>
          </a:graphicData>
        </a:graphic>
      </p:graphicFrame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824CEE17-84D4-4447-8C21-0D128B391EE8}"/>
              </a:ext>
            </a:extLst>
          </p:cNvPr>
          <p:cNvCxnSpPr>
            <a:cxnSpLocks/>
            <a:stCxn id="50" idx="2"/>
            <a:endCxn id="44" idx="2"/>
          </p:cNvCxnSpPr>
          <p:nvPr/>
        </p:nvCxnSpPr>
        <p:spPr>
          <a:xfrm rot="10800000" flipV="1">
            <a:off x="8380984" y="3626573"/>
            <a:ext cx="2841874" cy="354682"/>
          </a:xfrm>
          <a:prstGeom prst="curvedConnector3">
            <a:avLst>
              <a:gd name="adj1" fmla="val 1080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CEE62218-FE33-4BB1-957C-5C75466F859C}"/>
              </a:ext>
            </a:extLst>
          </p:cNvPr>
          <p:cNvCxnSpPr>
            <a:cxnSpLocks/>
            <a:stCxn id="51" idx="2"/>
            <a:endCxn id="53" idx="2"/>
          </p:cNvCxnSpPr>
          <p:nvPr/>
        </p:nvCxnSpPr>
        <p:spPr>
          <a:xfrm rot="10800000" flipV="1">
            <a:off x="8380984" y="4710790"/>
            <a:ext cx="2848747" cy="365024"/>
          </a:xfrm>
          <a:prstGeom prst="curvedConnector3">
            <a:avLst>
              <a:gd name="adj1" fmla="val 1080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5826978E-312E-4325-B125-287485467791}"/>
              </a:ext>
            </a:extLst>
          </p:cNvPr>
          <p:cNvCxnSpPr>
            <a:cxnSpLocks/>
            <a:stCxn id="52" idx="2"/>
            <a:endCxn id="54" idx="2"/>
          </p:cNvCxnSpPr>
          <p:nvPr/>
        </p:nvCxnSpPr>
        <p:spPr>
          <a:xfrm rot="10800000" flipV="1">
            <a:off x="8380984" y="5077024"/>
            <a:ext cx="2841875" cy="375073"/>
          </a:xfrm>
          <a:prstGeom prst="curvedConnector3">
            <a:avLst>
              <a:gd name="adj1" fmla="val 1080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69A93D06-C505-45E9-B8D0-8A0D38435ECA}"/>
              </a:ext>
            </a:extLst>
          </p:cNvPr>
          <p:cNvSpPr txBox="1"/>
          <p:nvPr/>
        </p:nvSpPr>
        <p:spPr>
          <a:xfrm>
            <a:off x="9406187" y="6434679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表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2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：变长记录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5FEB524-6184-41EE-9026-79849D59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>
                <a:latin typeface="Tahoma" panose="020B0604030504040204" pitchFamily="34" charset="0"/>
              </a:rPr>
              <a:t>Logical View (3)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D60DD-3C3D-417B-B463-16DACF8D2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8073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即：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DAAB9C8-BD58-4938-8179-F00946DF5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408538"/>
              </p:ext>
            </p:extLst>
          </p:nvPr>
        </p:nvGraphicFramePr>
        <p:xfrm>
          <a:off x="281577" y="2570890"/>
          <a:ext cx="406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589">
                  <a:extLst>
                    <a:ext uri="{9D8B030D-6E8A-4147-A177-3AD203B41FA5}">
                      <a16:colId xmlns:a16="http://schemas.microsoft.com/office/drawing/2014/main" val="498497319"/>
                    </a:ext>
                  </a:extLst>
                </a:gridCol>
                <a:gridCol w="2890411">
                  <a:extLst>
                    <a:ext uri="{9D8B030D-6E8A-4147-A177-3AD203B41FA5}">
                      <a16:colId xmlns:a16="http://schemas.microsoft.com/office/drawing/2014/main" val="1349819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key</a:t>
                      </a: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value</a:t>
                      </a: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8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aa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adfasdfasdfasdfads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1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aab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sdfadfasdfasdfasdfasdf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961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abc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adfasdfsadfasdfafasdfasdf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25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bbbb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dfsadfasdfadf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15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cccccc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dfasdf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47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def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sdfasdfasdfasdfasdf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11118"/>
                  </a:ext>
                </a:extLst>
              </a:tr>
            </a:tbl>
          </a:graphicData>
        </a:graphic>
      </p:graphicFrame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78223E4E-560F-46AC-8C60-561F5DC94CD3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10324"/>
          <a:ext cx="15689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994">
                  <a:extLst>
                    <a:ext uri="{9D8B030D-6E8A-4147-A177-3AD203B41FA5}">
                      <a16:colId xmlns:a16="http://schemas.microsoft.com/office/drawing/2014/main" val="498497319"/>
                    </a:ext>
                  </a:extLst>
                </a:gridCol>
                <a:gridCol w="787000">
                  <a:extLst>
                    <a:ext uri="{9D8B030D-6E8A-4147-A177-3AD203B41FA5}">
                      <a16:colId xmlns:a16="http://schemas.microsoft.com/office/drawing/2014/main" val="1349819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key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value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48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1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961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2591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158720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5E0E93E-F772-4DD5-86E8-35A78D04BC21}"/>
              </a:ext>
            </a:extLst>
          </p:cNvPr>
          <p:cNvCxnSpPr>
            <a:cxnSpLocks/>
            <a:stCxn id="38" idx="6"/>
            <a:endCxn id="32" idx="2"/>
          </p:cNvCxnSpPr>
          <p:nvPr/>
        </p:nvCxnSpPr>
        <p:spPr>
          <a:xfrm flipV="1">
            <a:off x="6541760" y="3257776"/>
            <a:ext cx="1831208" cy="2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C58FD76-F205-445A-A29F-A3745A5BB579}"/>
              </a:ext>
            </a:extLst>
          </p:cNvPr>
          <p:cNvCxnSpPr>
            <a:cxnSpLocks/>
            <a:stCxn id="39" idx="5"/>
            <a:endCxn id="33" idx="2"/>
          </p:cNvCxnSpPr>
          <p:nvPr/>
        </p:nvCxnSpPr>
        <p:spPr>
          <a:xfrm>
            <a:off x="7284347" y="3336927"/>
            <a:ext cx="1103636" cy="28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FAF9633-A3CB-456F-B36C-D2B2BA0A562B}"/>
              </a:ext>
            </a:extLst>
          </p:cNvPr>
          <p:cNvCxnSpPr>
            <a:cxnSpLocks/>
            <a:stCxn id="40" idx="5"/>
            <a:endCxn id="34" idx="2"/>
          </p:cNvCxnSpPr>
          <p:nvPr/>
        </p:nvCxnSpPr>
        <p:spPr>
          <a:xfrm>
            <a:off x="6529814" y="3696191"/>
            <a:ext cx="1843154" cy="66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1D7EFC0-8061-4B65-8A3A-4C6FDB93CB5E}"/>
              </a:ext>
            </a:extLst>
          </p:cNvPr>
          <p:cNvCxnSpPr>
            <a:cxnSpLocks/>
            <a:stCxn id="41" idx="5"/>
            <a:endCxn id="35" idx="1"/>
          </p:cNvCxnSpPr>
          <p:nvPr/>
        </p:nvCxnSpPr>
        <p:spPr>
          <a:xfrm>
            <a:off x="7284347" y="3690647"/>
            <a:ext cx="1104436" cy="100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78572DD-C2FB-40DC-985C-871EC230F6A0}"/>
              </a:ext>
            </a:extLst>
          </p:cNvPr>
          <p:cNvCxnSpPr>
            <a:cxnSpLocks/>
            <a:stCxn id="42" idx="5"/>
            <a:endCxn id="36" idx="2"/>
          </p:cNvCxnSpPr>
          <p:nvPr/>
        </p:nvCxnSpPr>
        <p:spPr>
          <a:xfrm>
            <a:off x="6529814" y="4054719"/>
            <a:ext cx="1858169" cy="1788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7A13955-AAD8-4EEA-B08F-36AC8B3C4B6A}"/>
              </a:ext>
            </a:extLst>
          </p:cNvPr>
          <p:cNvCxnSpPr>
            <a:cxnSpLocks/>
            <a:stCxn id="43" idx="5"/>
            <a:endCxn id="37" idx="1"/>
          </p:cNvCxnSpPr>
          <p:nvPr/>
        </p:nvCxnSpPr>
        <p:spPr>
          <a:xfrm>
            <a:off x="7278553" y="4049744"/>
            <a:ext cx="1125246" cy="211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箭头: 左右 28">
            <a:extLst>
              <a:ext uri="{FF2B5EF4-FFF2-40B4-BE49-F238E27FC236}">
                <a16:creationId xmlns:a16="http://schemas.microsoft.com/office/drawing/2014/main" id="{EFBC5483-446A-43B0-AF66-26337AAA5B92}"/>
              </a:ext>
            </a:extLst>
          </p:cNvPr>
          <p:cNvSpPr/>
          <p:nvPr/>
        </p:nvSpPr>
        <p:spPr>
          <a:xfrm>
            <a:off x="4815840" y="3804376"/>
            <a:ext cx="853440" cy="4441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2C51F2E-4F8F-4554-88B4-FB4F27AA9802}"/>
              </a:ext>
            </a:extLst>
          </p:cNvPr>
          <p:cNvSpPr txBox="1"/>
          <p:nvPr/>
        </p:nvSpPr>
        <p:spPr>
          <a:xfrm>
            <a:off x="6096000" y="4672205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表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1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：定长记录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8ABCAB4-A2A5-410D-B604-97A6FBCD6A85}"/>
              </a:ext>
            </a:extLst>
          </p:cNvPr>
          <p:cNvSpPr/>
          <p:nvPr/>
        </p:nvSpPr>
        <p:spPr>
          <a:xfrm>
            <a:off x="8372968" y="320377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C447350C-CD9F-4AFB-B762-F207CEA2FAF9}"/>
              </a:ext>
            </a:extLst>
          </p:cNvPr>
          <p:cNvSpPr/>
          <p:nvPr/>
        </p:nvSpPr>
        <p:spPr>
          <a:xfrm>
            <a:off x="8387983" y="357073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0CBE501-91B0-4DE5-85B9-C9CA1FBF698C}"/>
              </a:ext>
            </a:extLst>
          </p:cNvPr>
          <p:cNvSpPr/>
          <p:nvPr/>
        </p:nvSpPr>
        <p:spPr>
          <a:xfrm>
            <a:off x="8372968" y="430488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ADBCA85-1547-4A2E-B105-0500570C6DC4}"/>
              </a:ext>
            </a:extLst>
          </p:cNvPr>
          <p:cNvSpPr/>
          <p:nvPr/>
        </p:nvSpPr>
        <p:spPr>
          <a:xfrm>
            <a:off x="8372967" y="467869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B7AA14D-89A7-4F46-9309-AB6636BD8960}"/>
              </a:ext>
            </a:extLst>
          </p:cNvPr>
          <p:cNvSpPr/>
          <p:nvPr/>
        </p:nvSpPr>
        <p:spPr>
          <a:xfrm>
            <a:off x="8387983" y="578945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2200364-07D5-4033-AC03-5DB8837F836A}"/>
              </a:ext>
            </a:extLst>
          </p:cNvPr>
          <p:cNvSpPr/>
          <p:nvPr/>
        </p:nvSpPr>
        <p:spPr>
          <a:xfrm>
            <a:off x="8387983" y="614857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0FC64634-C48E-448C-9EFF-2947BAF7DBC6}"/>
              </a:ext>
            </a:extLst>
          </p:cNvPr>
          <p:cNvSpPr/>
          <p:nvPr/>
        </p:nvSpPr>
        <p:spPr>
          <a:xfrm>
            <a:off x="6433760" y="323034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5105641-3904-4D31-A2B9-9DBEFA9AF54C}"/>
              </a:ext>
            </a:extLst>
          </p:cNvPr>
          <p:cNvSpPr/>
          <p:nvPr/>
        </p:nvSpPr>
        <p:spPr>
          <a:xfrm>
            <a:off x="7192163" y="324474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243CFD2-CF45-4E24-96E1-6264AF45E7E2}"/>
              </a:ext>
            </a:extLst>
          </p:cNvPr>
          <p:cNvSpPr/>
          <p:nvPr/>
        </p:nvSpPr>
        <p:spPr>
          <a:xfrm>
            <a:off x="6437630" y="360400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B8B51320-635E-4EB0-9C35-5A4E606A758A}"/>
              </a:ext>
            </a:extLst>
          </p:cNvPr>
          <p:cNvSpPr/>
          <p:nvPr/>
        </p:nvSpPr>
        <p:spPr>
          <a:xfrm>
            <a:off x="7192163" y="359846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75A036D-05D9-49C3-9B11-6F240C1360B2}"/>
              </a:ext>
            </a:extLst>
          </p:cNvPr>
          <p:cNvSpPr/>
          <p:nvPr/>
        </p:nvSpPr>
        <p:spPr>
          <a:xfrm>
            <a:off x="6437630" y="396253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F733BC5-B9E0-4275-A76D-A504D7E33E03}"/>
              </a:ext>
            </a:extLst>
          </p:cNvPr>
          <p:cNvSpPr/>
          <p:nvPr/>
        </p:nvSpPr>
        <p:spPr>
          <a:xfrm>
            <a:off x="7186369" y="395756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68D5025-AF47-4656-9874-80E737B4F6DC}"/>
              </a:ext>
            </a:extLst>
          </p:cNvPr>
          <p:cNvSpPr/>
          <p:nvPr/>
        </p:nvSpPr>
        <p:spPr>
          <a:xfrm>
            <a:off x="5939246" y="3074126"/>
            <a:ext cx="1907179" cy="4074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B2F9EA8-179D-478F-823C-EDA22A85E84D}"/>
              </a:ext>
            </a:extLst>
          </p:cNvPr>
          <p:cNvSpPr txBox="1"/>
          <p:nvPr/>
        </p:nvSpPr>
        <p:spPr>
          <a:xfrm>
            <a:off x="6113002" y="5077228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键值对（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KVP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12734704-42E7-4E8C-AF6E-FC593E831788}"/>
              </a:ext>
            </a:extLst>
          </p:cNvPr>
          <p:cNvSpPr/>
          <p:nvPr/>
        </p:nvSpPr>
        <p:spPr>
          <a:xfrm>
            <a:off x="11222858" y="357257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C6F8278-1331-4C6D-B2A1-7460C8B8361E}"/>
              </a:ext>
            </a:extLst>
          </p:cNvPr>
          <p:cNvSpPr/>
          <p:nvPr/>
        </p:nvSpPr>
        <p:spPr>
          <a:xfrm>
            <a:off x="11229730" y="465679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505EE97B-B2B1-4B2C-ADB6-E9BAA5AEFD0E}"/>
              </a:ext>
            </a:extLst>
          </p:cNvPr>
          <p:cNvSpPr/>
          <p:nvPr/>
        </p:nvSpPr>
        <p:spPr>
          <a:xfrm>
            <a:off x="11222858" y="502302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B717BF3-944C-412A-BC0C-4843D6117196}"/>
              </a:ext>
            </a:extLst>
          </p:cNvPr>
          <p:cNvSpPr/>
          <p:nvPr/>
        </p:nvSpPr>
        <p:spPr>
          <a:xfrm>
            <a:off x="8380984" y="392725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E705C18C-E631-4E65-9217-7BA79CFD9D7D}"/>
              </a:ext>
            </a:extLst>
          </p:cNvPr>
          <p:cNvSpPr/>
          <p:nvPr/>
        </p:nvSpPr>
        <p:spPr>
          <a:xfrm>
            <a:off x="8380983" y="502181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1592F4F3-5401-4864-A158-97924881BE3E}"/>
              </a:ext>
            </a:extLst>
          </p:cNvPr>
          <p:cNvSpPr/>
          <p:nvPr/>
        </p:nvSpPr>
        <p:spPr>
          <a:xfrm>
            <a:off x="8380983" y="539809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33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494D0-6B43-4082-B520-07369BDF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anose="020B0604030504040204" pitchFamily="34" charset="0"/>
              </a:rPr>
              <a:t>Physical View</a:t>
            </a:r>
            <a:endParaRPr lang="zh-CN" altLang="en-US" strike="sngStrike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96F39-C0AA-4A7C-8331-2C02F589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5634" y="2211766"/>
            <a:ext cx="5567944" cy="398121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200" dirty="0">
                <a:latin typeface="Tahoma" panose="020B0604030504040204" pitchFamily="34" charset="0"/>
                <a:ea typeface="楷体" panose="02010609060101010101" pitchFamily="49" charset="-122"/>
              </a:rPr>
              <a:t>一个数据文件（</a:t>
            </a:r>
            <a:r>
              <a:rPr lang="en-US" altLang="zh-CN" sz="22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*.data</a:t>
            </a:r>
            <a:r>
              <a:rPr lang="zh-CN" altLang="en-US" sz="2200" dirty="0">
                <a:latin typeface="Tahoma" panose="020B0604030504040204" pitchFamily="34" charset="0"/>
                <a:ea typeface="楷体" panose="02010609060101010101" pitchFamily="49" charset="-122"/>
              </a:rPr>
              <a:t>，即存储数据的文件，而非索引等其他数据结构的文件）由若干个块（</a:t>
            </a:r>
            <a:r>
              <a:rPr lang="en-US" altLang="zh-CN" sz="22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Block</a:t>
            </a:r>
            <a:r>
              <a:rPr lang="zh-CN" altLang="en-US" sz="2200" dirty="0">
                <a:latin typeface="Tahoma" panose="020B0604030504040204" pitchFamily="34" charset="0"/>
                <a:ea typeface="楷体" panose="02010609060101010101" pitchFamily="49" charset="-122"/>
              </a:rPr>
              <a:t>）构成。</a:t>
            </a:r>
            <a:endParaRPr lang="en-US" altLang="zh-CN" sz="2200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200" dirty="0">
                <a:latin typeface="Tahoma" panose="020B0604030504040204" pitchFamily="34" charset="0"/>
                <a:ea typeface="楷体" panose="02010609060101010101" pitchFamily="49" charset="-122"/>
              </a:rPr>
              <a:t>每个块由头（</a:t>
            </a:r>
            <a:r>
              <a:rPr lang="en-US" altLang="zh-CN" sz="22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Header</a:t>
            </a:r>
            <a:r>
              <a:rPr lang="zh-CN" altLang="en-US" sz="2200" dirty="0">
                <a:latin typeface="Tahoma" panose="020B0604030504040204" pitchFamily="34" charset="0"/>
                <a:ea typeface="楷体" panose="02010609060101010101" pitchFamily="49" charset="-122"/>
              </a:rPr>
              <a:t>，包含</a:t>
            </a:r>
            <a:r>
              <a:rPr lang="en-US" altLang="zh-CN" sz="22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head_ptr</a:t>
            </a:r>
            <a:r>
              <a:rPr lang="zh-CN" altLang="en-US" sz="2200" dirty="0">
                <a:latin typeface="Tahoma" panose="020B0604030504040204" pitchFamily="34" charset="0"/>
                <a:ea typeface="楷体" panose="02010609060101010101" pitchFamily="49" charset="-122"/>
              </a:rPr>
              <a:t>和</a:t>
            </a:r>
            <a:r>
              <a:rPr lang="en-US" altLang="zh-CN" sz="22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tail_ptr</a:t>
            </a:r>
            <a:r>
              <a:rPr lang="zh-CN" altLang="en-US" sz="2200" dirty="0">
                <a:latin typeface="Tahoma" panose="020B0604030504040204" pitchFamily="34" charset="0"/>
                <a:ea typeface="楷体" panose="02010609060101010101" pitchFamily="49" charset="-122"/>
              </a:rPr>
              <a:t>等字段），若干</a:t>
            </a:r>
            <a:r>
              <a:rPr lang="en-US" altLang="zh-CN" sz="22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ItemID</a:t>
            </a:r>
            <a:r>
              <a:rPr lang="zh-CN" altLang="en-US" sz="2200" dirty="0">
                <a:latin typeface="Tahoma" panose="020B0604030504040204" pitchFamily="34" charset="0"/>
                <a:ea typeface="楷体" panose="02010609060101010101" pitchFamily="49" charset="-122"/>
              </a:rPr>
              <a:t>和</a:t>
            </a:r>
            <a:r>
              <a:rPr lang="en-US" altLang="zh-CN" sz="22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Item</a:t>
            </a:r>
            <a:r>
              <a:rPr lang="zh-CN" altLang="en-US" sz="2200" dirty="0">
                <a:latin typeface="Tahoma" panose="020B0604030504040204" pitchFamily="34" charset="0"/>
                <a:ea typeface="楷体" panose="02010609060101010101" pitchFamily="49" charset="-122"/>
              </a:rPr>
              <a:t>构成。</a:t>
            </a:r>
            <a:endParaRPr lang="en-US" altLang="zh-CN" sz="2200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200" dirty="0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sz="22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ItemID</a:t>
            </a:r>
            <a:r>
              <a:rPr lang="zh-CN" altLang="en-US" sz="2200" dirty="0">
                <a:latin typeface="Tahoma" panose="020B0604030504040204" pitchFamily="34" charset="0"/>
                <a:ea typeface="楷体" panose="02010609060101010101" pitchFamily="49" charset="-122"/>
              </a:rPr>
              <a:t>（定长）从头部开始分配，作为标识，指向尾部的</a:t>
            </a:r>
            <a:r>
              <a:rPr lang="en-US" altLang="zh-CN" sz="22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Item</a:t>
            </a:r>
            <a:r>
              <a:rPr lang="zh-CN" altLang="en-US" sz="2200" dirty="0">
                <a:latin typeface="Tahoma" panose="020B0604030504040204" pitchFamily="34" charset="0"/>
                <a:ea typeface="楷体" panose="02010609060101010101" pitchFamily="49" charset="-122"/>
              </a:rPr>
              <a:t>（变长），</a:t>
            </a:r>
            <a:r>
              <a:rPr lang="en-US" altLang="zh-CN" sz="22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Item</a:t>
            </a:r>
            <a:r>
              <a:rPr lang="zh-CN" altLang="en-US" sz="2200" dirty="0">
                <a:latin typeface="Tahoma" panose="020B0604030504040204" pitchFamily="34" charset="0"/>
                <a:ea typeface="楷体" panose="02010609060101010101" pitchFamily="49" charset="-122"/>
              </a:rPr>
              <a:t>保存具体数据（</a:t>
            </a:r>
            <a:r>
              <a:rPr lang="en-US" altLang="zh-CN" sz="22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KVP</a:t>
            </a:r>
            <a:r>
              <a:rPr lang="zh-CN" altLang="en-US" sz="2200" dirty="0">
                <a:latin typeface="Tahoma" panose="020B0604030504040204" pitchFamily="34" charset="0"/>
                <a:ea typeface="楷体" panose="02010609060101010101" pitchFamily="49" charset="-122"/>
              </a:rPr>
              <a:t>或字符串块）。</a:t>
            </a:r>
            <a:endParaRPr lang="en-US" altLang="zh-CN" sz="2200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200" dirty="0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sz="22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head_ptr</a:t>
            </a:r>
            <a:r>
              <a:rPr lang="zh-CN" altLang="en-US" sz="2200" dirty="0">
                <a:latin typeface="Tahoma" panose="020B0604030504040204" pitchFamily="34" charset="0"/>
                <a:ea typeface="楷体" panose="02010609060101010101" pitchFamily="49" charset="-122"/>
              </a:rPr>
              <a:t>至</a:t>
            </a:r>
            <a:r>
              <a:rPr lang="en-US" altLang="zh-CN" sz="22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tail_ptr</a:t>
            </a:r>
            <a:r>
              <a:rPr lang="zh-CN" altLang="en-US" sz="2200" dirty="0">
                <a:latin typeface="Tahoma" panose="020B0604030504040204" pitchFamily="34" charset="0"/>
                <a:ea typeface="楷体" panose="02010609060101010101" pitchFamily="49" charset="-122"/>
              </a:rPr>
              <a:t>指向的空间为可用空间。</a:t>
            </a:r>
            <a:endParaRPr lang="en-US" altLang="zh-CN" sz="2200" dirty="0">
              <a:latin typeface="Tahoma" panose="020B0604030504040204" pitchFamily="34" charset="0"/>
              <a:ea typeface="楷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3D5B5B-9F21-4610-938E-A682286F292F}"/>
              </a:ext>
            </a:extLst>
          </p:cNvPr>
          <p:cNvSpPr/>
          <p:nvPr/>
        </p:nvSpPr>
        <p:spPr>
          <a:xfrm>
            <a:off x="1098000" y="3254344"/>
            <a:ext cx="4580709" cy="17155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211A85-E5AD-4E26-9B52-DA2118476F9A}"/>
              </a:ext>
            </a:extLst>
          </p:cNvPr>
          <p:cNvSpPr/>
          <p:nvPr/>
        </p:nvSpPr>
        <p:spPr>
          <a:xfrm>
            <a:off x="1098002" y="3254344"/>
            <a:ext cx="2290353" cy="400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975D42-E199-47A7-875C-B5E82359B60A}"/>
              </a:ext>
            </a:extLst>
          </p:cNvPr>
          <p:cNvSpPr/>
          <p:nvPr/>
        </p:nvSpPr>
        <p:spPr>
          <a:xfrm>
            <a:off x="1137189" y="3302236"/>
            <a:ext cx="1075507" cy="291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head_ptr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8AF60B-9C10-4AB4-8EF4-D70C448DF93C}"/>
              </a:ext>
            </a:extLst>
          </p:cNvPr>
          <p:cNvSpPr/>
          <p:nvPr/>
        </p:nvSpPr>
        <p:spPr>
          <a:xfrm>
            <a:off x="2251883" y="3302236"/>
            <a:ext cx="1075507" cy="291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tail_ptr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B6A3F6-EBDD-4C88-8A5B-7085950CDFDA}"/>
              </a:ext>
            </a:extLst>
          </p:cNvPr>
          <p:cNvSpPr/>
          <p:nvPr/>
        </p:nvSpPr>
        <p:spPr>
          <a:xfrm>
            <a:off x="3427542" y="3308772"/>
            <a:ext cx="1075507" cy="2917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0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8D618CC-A227-43EC-9A7E-77E03A8D96C3}"/>
              </a:ext>
            </a:extLst>
          </p:cNvPr>
          <p:cNvSpPr/>
          <p:nvPr/>
        </p:nvSpPr>
        <p:spPr>
          <a:xfrm>
            <a:off x="4542236" y="3308772"/>
            <a:ext cx="1075507" cy="2917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1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91B69DE-1B6A-4475-ABE0-6040F79E0E6F}"/>
              </a:ext>
            </a:extLst>
          </p:cNvPr>
          <p:cNvSpPr/>
          <p:nvPr/>
        </p:nvSpPr>
        <p:spPr>
          <a:xfrm>
            <a:off x="1137189" y="3702830"/>
            <a:ext cx="1075507" cy="291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2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CE7B0D3-D9EA-43F4-A004-F1A23617B5D5}"/>
              </a:ext>
            </a:extLst>
          </p:cNvPr>
          <p:cNvSpPr/>
          <p:nvPr/>
        </p:nvSpPr>
        <p:spPr>
          <a:xfrm>
            <a:off x="3388355" y="4618188"/>
            <a:ext cx="2229388" cy="2917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 0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DDFB7BF-F27B-4E60-86E5-4E27D3013B32}"/>
              </a:ext>
            </a:extLst>
          </p:cNvPr>
          <p:cNvSpPr/>
          <p:nvPr/>
        </p:nvSpPr>
        <p:spPr>
          <a:xfrm>
            <a:off x="1690182" y="4618188"/>
            <a:ext cx="1637207" cy="291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 2</a:t>
            </a:r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78AFD18-B24A-48CB-92DB-EC61687C1890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3965296" y="3600509"/>
            <a:ext cx="537753" cy="101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F832EF2-B9FE-49F7-830A-818496CE2874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1674943" y="3994567"/>
            <a:ext cx="833843" cy="62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80AD450-AD2B-4BB4-9CB4-2E600178CED9}"/>
              </a:ext>
            </a:extLst>
          </p:cNvPr>
          <p:cNvCxnSpPr>
            <a:stCxn id="6" idx="2"/>
          </p:cNvCxnSpPr>
          <p:nvPr/>
        </p:nvCxnSpPr>
        <p:spPr>
          <a:xfrm>
            <a:off x="1674943" y="3593973"/>
            <a:ext cx="576940" cy="24384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0001BC0-B387-4DF4-901F-E2AD84B6E11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635756" y="3593973"/>
            <a:ext cx="1153881" cy="119149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297802F-350A-4A65-B3F1-8E821F2C6E70}"/>
              </a:ext>
            </a:extLst>
          </p:cNvPr>
          <p:cNvSpPr txBox="1"/>
          <p:nvPr/>
        </p:nvSpPr>
        <p:spPr>
          <a:xfrm>
            <a:off x="2482805" y="3980114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Available Space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A0F96CC-677E-4DC0-BC1C-9EC43107F5FB}"/>
              </a:ext>
            </a:extLst>
          </p:cNvPr>
          <p:cNvSpPr txBox="1"/>
          <p:nvPr/>
        </p:nvSpPr>
        <p:spPr>
          <a:xfrm>
            <a:off x="4511233" y="3555392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solidFill>
                  <a:schemeClr val="bg1">
                    <a:lumMod val="50000"/>
                  </a:schemeClr>
                </a:solidFill>
              </a:rPr>
              <a:t>Not Used (NULL)</a:t>
            </a:r>
            <a:endParaRPr lang="zh-CN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9884AF4-6C73-44A8-8493-DEEEACDB96AC}"/>
              </a:ext>
            </a:extLst>
          </p:cNvPr>
          <p:cNvSpPr txBox="1"/>
          <p:nvPr/>
        </p:nvSpPr>
        <p:spPr>
          <a:xfrm>
            <a:off x="0" y="3247261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Block k</a:t>
            </a:r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26B55C-063C-431B-8A34-2D3C4B57D833}"/>
              </a:ext>
            </a:extLst>
          </p:cNvPr>
          <p:cNvSpPr/>
          <p:nvPr/>
        </p:nvSpPr>
        <p:spPr>
          <a:xfrm>
            <a:off x="1098000" y="1485996"/>
            <a:ext cx="4580709" cy="1715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AD8F1ED-33B8-4377-973C-1370433DB5BF}"/>
              </a:ext>
            </a:extLst>
          </p:cNvPr>
          <p:cNvSpPr/>
          <p:nvPr/>
        </p:nvSpPr>
        <p:spPr>
          <a:xfrm>
            <a:off x="1098002" y="1485996"/>
            <a:ext cx="2290353" cy="400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94C6C6C-291B-48D8-A45D-58BDBB72A1ED}"/>
              </a:ext>
            </a:extLst>
          </p:cNvPr>
          <p:cNvSpPr/>
          <p:nvPr/>
        </p:nvSpPr>
        <p:spPr>
          <a:xfrm>
            <a:off x="1137189" y="1533888"/>
            <a:ext cx="1075507" cy="291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head_ptr</a:t>
            </a:r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7B40303-7A15-4960-9B7F-E41D8EC17BE5}"/>
              </a:ext>
            </a:extLst>
          </p:cNvPr>
          <p:cNvSpPr/>
          <p:nvPr/>
        </p:nvSpPr>
        <p:spPr>
          <a:xfrm>
            <a:off x="2251883" y="1533888"/>
            <a:ext cx="1075507" cy="291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tail_ptr</a:t>
            </a:r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314DEA8-4CA0-4FC5-9982-FEDC9B352A65}"/>
              </a:ext>
            </a:extLst>
          </p:cNvPr>
          <p:cNvSpPr/>
          <p:nvPr/>
        </p:nvSpPr>
        <p:spPr>
          <a:xfrm>
            <a:off x="3427542" y="1540424"/>
            <a:ext cx="1075507" cy="2917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0</a:t>
            </a:r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0CCE35F-10B3-47B1-80F2-F2B235CA0C25}"/>
              </a:ext>
            </a:extLst>
          </p:cNvPr>
          <p:cNvSpPr/>
          <p:nvPr/>
        </p:nvSpPr>
        <p:spPr>
          <a:xfrm>
            <a:off x="4542236" y="1540424"/>
            <a:ext cx="1075507" cy="2917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1</a:t>
            </a:r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E192160-28B3-402A-83C8-9F648336F71D}"/>
              </a:ext>
            </a:extLst>
          </p:cNvPr>
          <p:cNvSpPr/>
          <p:nvPr/>
        </p:nvSpPr>
        <p:spPr>
          <a:xfrm>
            <a:off x="1137189" y="1934482"/>
            <a:ext cx="1075507" cy="291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2</a:t>
            </a:r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AD6D397-79B1-4B6D-8F40-3ECDEA4812C5}"/>
              </a:ext>
            </a:extLst>
          </p:cNvPr>
          <p:cNvSpPr/>
          <p:nvPr/>
        </p:nvSpPr>
        <p:spPr>
          <a:xfrm>
            <a:off x="3388355" y="2849840"/>
            <a:ext cx="2229388" cy="2917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 0</a:t>
            </a:r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793B1E6-827F-44CF-B22D-4B603251D7AB}"/>
              </a:ext>
            </a:extLst>
          </p:cNvPr>
          <p:cNvSpPr/>
          <p:nvPr/>
        </p:nvSpPr>
        <p:spPr>
          <a:xfrm>
            <a:off x="1690182" y="2849840"/>
            <a:ext cx="1637207" cy="291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 2</a:t>
            </a:r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A45D3A3-A514-4483-98ED-2CD0E428F081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>
            <a:off x="3965296" y="1832161"/>
            <a:ext cx="537753" cy="101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52AEF13-FC58-4F44-A32F-340CD4B39F60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>
            <a:off x="1674943" y="2226219"/>
            <a:ext cx="833843" cy="62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D38A674-CCA6-42C9-8943-8C42540B4735}"/>
              </a:ext>
            </a:extLst>
          </p:cNvPr>
          <p:cNvCxnSpPr>
            <a:stCxn id="27" idx="2"/>
          </p:cNvCxnSpPr>
          <p:nvPr/>
        </p:nvCxnSpPr>
        <p:spPr>
          <a:xfrm>
            <a:off x="1674943" y="1825625"/>
            <a:ext cx="576940" cy="24384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EDFED67-CFF9-4075-A910-6A15EB35AE69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1635756" y="1825625"/>
            <a:ext cx="1153881" cy="119149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F346C8FC-005F-4582-BC68-61D38F43A404}"/>
              </a:ext>
            </a:extLst>
          </p:cNvPr>
          <p:cNvSpPr txBox="1"/>
          <p:nvPr/>
        </p:nvSpPr>
        <p:spPr>
          <a:xfrm>
            <a:off x="2482805" y="2211766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Available Space</a:t>
            </a:r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BD5CB47-FE5B-4517-BD1E-87C16EA17C39}"/>
              </a:ext>
            </a:extLst>
          </p:cNvPr>
          <p:cNvSpPr txBox="1"/>
          <p:nvPr/>
        </p:nvSpPr>
        <p:spPr>
          <a:xfrm>
            <a:off x="4511233" y="1787044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solidFill>
                  <a:schemeClr val="bg1">
                    <a:lumMod val="50000"/>
                  </a:schemeClr>
                </a:solidFill>
              </a:rPr>
              <a:t>Not Used (NULL)</a:t>
            </a:r>
            <a:endParaRPr lang="zh-CN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19DA5B9-B0D6-41DF-AB18-B88072FDDB76}"/>
              </a:ext>
            </a:extLst>
          </p:cNvPr>
          <p:cNvSpPr/>
          <p:nvPr/>
        </p:nvSpPr>
        <p:spPr>
          <a:xfrm>
            <a:off x="1098000" y="5018782"/>
            <a:ext cx="4580709" cy="1715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346824C-585D-43B3-BEFE-F0793AB8342C}"/>
              </a:ext>
            </a:extLst>
          </p:cNvPr>
          <p:cNvSpPr/>
          <p:nvPr/>
        </p:nvSpPr>
        <p:spPr>
          <a:xfrm>
            <a:off x="1098002" y="5018782"/>
            <a:ext cx="2290353" cy="400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3F5FBF1-E922-4759-BB33-420F7EBA3C9C}"/>
              </a:ext>
            </a:extLst>
          </p:cNvPr>
          <p:cNvSpPr/>
          <p:nvPr/>
        </p:nvSpPr>
        <p:spPr>
          <a:xfrm>
            <a:off x="1137189" y="5066674"/>
            <a:ext cx="1075507" cy="291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head_ptr</a:t>
            </a:r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2FEA39C-5426-41FB-B8AF-21DC69C993CB}"/>
              </a:ext>
            </a:extLst>
          </p:cNvPr>
          <p:cNvSpPr/>
          <p:nvPr/>
        </p:nvSpPr>
        <p:spPr>
          <a:xfrm>
            <a:off x="2251883" y="5066674"/>
            <a:ext cx="1075507" cy="291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tail_ptr</a:t>
            </a:r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39993AA-0EE0-4F07-9FC5-9FD9EC7178E7}"/>
              </a:ext>
            </a:extLst>
          </p:cNvPr>
          <p:cNvSpPr/>
          <p:nvPr/>
        </p:nvSpPr>
        <p:spPr>
          <a:xfrm>
            <a:off x="3427542" y="5073210"/>
            <a:ext cx="1075507" cy="2917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0</a:t>
            </a:r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9808AE3-04FC-4A79-ADD8-07351BAD95B5}"/>
              </a:ext>
            </a:extLst>
          </p:cNvPr>
          <p:cNvSpPr/>
          <p:nvPr/>
        </p:nvSpPr>
        <p:spPr>
          <a:xfrm>
            <a:off x="4542236" y="5073210"/>
            <a:ext cx="1075507" cy="2917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1</a:t>
            </a:r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D69B917-A03F-4C2D-A826-528F7986E82B}"/>
              </a:ext>
            </a:extLst>
          </p:cNvPr>
          <p:cNvSpPr/>
          <p:nvPr/>
        </p:nvSpPr>
        <p:spPr>
          <a:xfrm>
            <a:off x="1137189" y="5467268"/>
            <a:ext cx="1075507" cy="291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2</a:t>
            </a:r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FCA8B99-49BA-4BAC-A829-3B8AF9C46CB3}"/>
              </a:ext>
            </a:extLst>
          </p:cNvPr>
          <p:cNvSpPr/>
          <p:nvPr/>
        </p:nvSpPr>
        <p:spPr>
          <a:xfrm>
            <a:off x="3388355" y="6382626"/>
            <a:ext cx="2229388" cy="2917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 0</a:t>
            </a:r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25B7B09-411B-49BC-ADB0-9D41F0753549}"/>
              </a:ext>
            </a:extLst>
          </p:cNvPr>
          <p:cNvSpPr/>
          <p:nvPr/>
        </p:nvSpPr>
        <p:spPr>
          <a:xfrm>
            <a:off x="1690182" y="6382626"/>
            <a:ext cx="1637207" cy="291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 2</a:t>
            </a:r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9D38302-EC16-44D3-98D4-B7080157BF85}"/>
              </a:ext>
            </a:extLst>
          </p:cNvPr>
          <p:cNvCxnSpPr>
            <a:stCxn id="44" idx="2"/>
            <a:endCxn id="47" idx="0"/>
          </p:cNvCxnSpPr>
          <p:nvPr/>
        </p:nvCxnSpPr>
        <p:spPr>
          <a:xfrm>
            <a:off x="3965296" y="5364947"/>
            <a:ext cx="537753" cy="101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AD073FD-E244-49EB-B3ED-1A42084E71F3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>
            <a:off x="1674943" y="5759005"/>
            <a:ext cx="833843" cy="62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BDD9150-3DA1-4307-B1A7-034149A221F0}"/>
              </a:ext>
            </a:extLst>
          </p:cNvPr>
          <p:cNvCxnSpPr>
            <a:stCxn id="42" idx="2"/>
          </p:cNvCxnSpPr>
          <p:nvPr/>
        </p:nvCxnSpPr>
        <p:spPr>
          <a:xfrm>
            <a:off x="1674943" y="5358411"/>
            <a:ext cx="576940" cy="24384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5AE878F-A975-47DC-9C8E-59F0DF71E806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1635756" y="5358411"/>
            <a:ext cx="1153881" cy="119149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4F40C977-9DFD-4B7F-99C8-5DDDBD868908}"/>
              </a:ext>
            </a:extLst>
          </p:cNvPr>
          <p:cNvSpPr txBox="1"/>
          <p:nvPr/>
        </p:nvSpPr>
        <p:spPr>
          <a:xfrm>
            <a:off x="2482805" y="5744552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Available Space</a:t>
            </a:r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49053EE-F499-4156-A97D-E26C0F2D3BCB}"/>
              </a:ext>
            </a:extLst>
          </p:cNvPr>
          <p:cNvSpPr txBox="1"/>
          <p:nvPr/>
        </p:nvSpPr>
        <p:spPr>
          <a:xfrm>
            <a:off x="4511233" y="5319830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solidFill>
                  <a:schemeClr val="bg1">
                    <a:lumMod val="50000"/>
                  </a:schemeClr>
                </a:solidFill>
              </a:rPr>
              <a:t>Not Used (NULL)</a:t>
            </a:r>
            <a:endParaRPr lang="zh-CN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2DF06E4-5091-4542-B1EB-09685CF90089}"/>
              </a:ext>
            </a:extLst>
          </p:cNvPr>
          <p:cNvSpPr txBox="1"/>
          <p:nvPr/>
        </p:nvSpPr>
        <p:spPr>
          <a:xfrm>
            <a:off x="-4092" y="1485996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Block k-1</a:t>
            </a:r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6C12B71-2126-463C-B361-E6D990333844}"/>
              </a:ext>
            </a:extLst>
          </p:cNvPr>
          <p:cNvSpPr txBox="1"/>
          <p:nvPr/>
        </p:nvSpPr>
        <p:spPr>
          <a:xfrm>
            <a:off x="-5618" y="5018031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Block k+1</a:t>
            </a:r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E8F00E8-8E50-412D-90DF-7F93E2758FE0}"/>
              </a:ext>
            </a:extLst>
          </p:cNvPr>
          <p:cNvSpPr/>
          <p:nvPr/>
        </p:nvSpPr>
        <p:spPr>
          <a:xfrm>
            <a:off x="1097999" y="1489906"/>
            <a:ext cx="4580709" cy="171558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28F3390-9F47-4516-AEE1-02316DEECE3F}"/>
              </a:ext>
            </a:extLst>
          </p:cNvPr>
          <p:cNvSpPr/>
          <p:nvPr/>
        </p:nvSpPr>
        <p:spPr>
          <a:xfrm>
            <a:off x="1097998" y="5018782"/>
            <a:ext cx="4580709" cy="171558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E5106F3-508E-441E-975A-A4313B019776}"/>
              </a:ext>
            </a:extLst>
          </p:cNvPr>
          <p:cNvSpPr txBox="1"/>
          <p:nvPr/>
        </p:nvSpPr>
        <p:spPr>
          <a:xfrm>
            <a:off x="6316615" y="1394629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Tahoma" panose="020B0604030504040204" pitchFamily="34" charset="0"/>
                <a:ea typeface="楷体" panose="02010609060101010101" pitchFamily="49" charset="-122"/>
              </a:defRPr>
            </a:lvl1pPr>
          </a:lstStyle>
          <a:p>
            <a:r>
              <a:rPr lang="en-US" altLang="zh-CN"/>
              <a:t>RID: (k, 0)</a:t>
            </a:r>
          </a:p>
          <a:p>
            <a:r>
              <a:rPr lang="en-US" altLang="zh-CN"/>
              <a:t>RID: (k, 2)</a:t>
            </a:r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42441409-457A-4496-BADE-48EA0880E3B1}"/>
              </a:ext>
            </a:extLst>
          </p:cNvPr>
          <p:cNvSpPr/>
          <p:nvPr/>
        </p:nvSpPr>
        <p:spPr>
          <a:xfrm>
            <a:off x="6253924" y="1533888"/>
            <a:ext cx="108000" cy="10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433DEF04-9B6A-47A0-8E1B-808065B126C8}"/>
              </a:ext>
            </a:extLst>
          </p:cNvPr>
          <p:cNvSpPr/>
          <p:nvPr/>
        </p:nvSpPr>
        <p:spPr>
          <a:xfrm>
            <a:off x="6257844" y="1806336"/>
            <a:ext cx="108000" cy="108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CD4A752-97DD-410F-AAEE-A1593DFA25B3}"/>
              </a:ext>
            </a:extLst>
          </p:cNvPr>
          <p:cNvCxnSpPr>
            <a:stCxn id="60" idx="2"/>
            <a:endCxn id="8" idx="0"/>
          </p:cNvCxnSpPr>
          <p:nvPr/>
        </p:nvCxnSpPr>
        <p:spPr>
          <a:xfrm flipH="1">
            <a:off x="3965296" y="1587888"/>
            <a:ext cx="2288628" cy="1720884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FC8F3ED-792B-4F72-888E-86AC635D71E1}"/>
              </a:ext>
            </a:extLst>
          </p:cNvPr>
          <p:cNvCxnSpPr>
            <a:cxnSpLocks/>
            <a:stCxn id="61" idx="2"/>
            <a:endCxn id="10" idx="0"/>
          </p:cNvCxnSpPr>
          <p:nvPr/>
        </p:nvCxnSpPr>
        <p:spPr>
          <a:xfrm flipH="1">
            <a:off x="1674943" y="1860336"/>
            <a:ext cx="4582901" cy="1842494"/>
          </a:xfrm>
          <a:prstGeom prst="straightConnector1">
            <a:avLst/>
          </a:prstGeom>
          <a:ln w="127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309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BBC90-692B-4F25-82B4-D46EC178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>
                <a:latin typeface="Tahoma" panose="020B0604030504040204" pitchFamily="34" charset="0"/>
              </a:rPr>
              <a:t>File &amp; IO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70F7A-B8EE-4D8C-8926-E36C3C881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1990989"/>
            <a:ext cx="4953000" cy="258519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400">
                <a:latin typeface="Tahoma" panose="020B0604030504040204" pitchFamily="34" charset="0"/>
                <a:ea typeface="楷体" panose="02010609060101010101" pitchFamily="49" charset="-122"/>
              </a:rPr>
              <a:t>所有文件</a:t>
            </a:r>
            <a:r>
              <a:rPr lang="en-US" altLang="zh-CN" sz="240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IO</a:t>
            </a:r>
            <a:r>
              <a:rPr lang="zh-CN" altLang="en-US" sz="2400">
                <a:latin typeface="Tahoma" panose="020B0604030504040204" pitchFamily="34" charset="0"/>
                <a:ea typeface="楷体" panose="02010609060101010101" pitchFamily="49" charset="-122"/>
              </a:rPr>
              <a:t>操作通过缓冲池完成。</a:t>
            </a:r>
            <a:endParaRPr lang="en-US" altLang="zh-CN" sz="240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400">
                <a:latin typeface="Tahoma" panose="020B0604030504040204" pitchFamily="34" charset="0"/>
                <a:ea typeface="楷体" panose="02010609060101010101" pitchFamily="49" charset="-122"/>
              </a:rPr>
              <a:t>每个文件有独立的缓冲池。</a:t>
            </a:r>
            <a:endParaRPr lang="en-US" altLang="zh-CN" sz="240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*.data</a:t>
            </a:r>
            <a:r>
              <a:rPr lang="zh-CN" altLang="en-US" sz="2400">
                <a:latin typeface="Tahoma" panose="020B0604030504040204" pitchFamily="34" charset="0"/>
                <a:ea typeface="楷体" panose="02010609060101010101" pitchFamily="49" charset="-122"/>
              </a:rPr>
              <a:t>：保存具体数据。</a:t>
            </a:r>
            <a:endParaRPr lang="en-US" altLang="zh-CN" sz="240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*.</a:t>
            </a:r>
            <a:r>
              <a:rPr lang="en-US" altLang="zh-CN" sz="240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fsm</a:t>
            </a:r>
            <a:r>
              <a:rPr lang="zh-CN" altLang="en-US" sz="2400">
                <a:latin typeface="Tahoma" panose="020B0604030504040204" pitchFamily="34" charset="0"/>
                <a:ea typeface="楷体" panose="02010609060101010101" pitchFamily="49" charset="-122"/>
              </a:rPr>
              <a:t>：维护空闲空间信息。</a:t>
            </a:r>
            <a:endParaRPr lang="en-US" altLang="zh-CN" sz="240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*.</a:t>
            </a:r>
            <a:r>
              <a:rPr lang="en-US" altLang="zh-CN" sz="240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idx</a:t>
            </a:r>
            <a:r>
              <a:rPr lang="zh-CN" altLang="en-US" sz="2400">
                <a:latin typeface="Tahoma" panose="020B0604030504040204" pitchFamily="34" charset="0"/>
                <a:ea typeface="楷体" panose="02010609060101010101" pitchFamily="49" charset="-122"/>
              </a:rPr>
              <a:t>：保存</a:t>
            </a:r>
            <a:r>
              <a:rPr lang="en-US" altLang="zh-CN" sz="240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</a:t>
            </a:r>
            <a:r>
              <a:rPr lang="en-US" altLang="zh-CN" sz="2400">
                <a:latin typeface="Tahoma" panose="020B0604030504040204" pitchFamily="34" charset="0"/>
                <a:ea typeface="楷体" panose="02010609060101010101" pitchFamily="49" charset="-122"/>
              </a:rPr>
              <a:t>-</a:t>
            </a:r>
            <a:r>
              <a:rPr lang="zh-CN" altLang="en-US" sz="2400">
                <a:latin typeface="Tahoma" panose="020B0604030504040204" pitchFamily="34" charset="0"/>
                <a:ea typeface="楷体" panose="02010609060101010101" pitchFamily="49" charset="-122"/>
              </a:rPr>
              <a:t>树索引。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03AA9F-A317-44CA-BB22-C1000C9A271F}"/>
              </a:ext>
            </a:extLst>
          </p:cNvPr>
          <p:cNvSpPr/>
          <p:nvPr/>
        </p:nvSpPr>
        <p:spPr>
          <a:xfrm>
            <a:off x="1236617" y="4489902"/>
            <a:ext cx="4023360" cy="1811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剪去单角 4">
            <a:extLst>
              <a:ext uri="{FF2B5EF4-FFF2-40B4-BE49-F238E27FC236}">
                <a16:creationId xmlns:a16="http://schemas.microsoft.com/office/drawing/2014/main" id="{F9BB2721-1185-4783-8253-9B5B20938DB6}"/>
              </a:ext>
            </a:extLst>
          </p:cNvPr>
          <p:cNvSpPr/>
          <p:nvPr/>
        </p:nvSpPr>
        <p:spPr>
          <a:xfrm>
            <a:off x="1378129" y="4877423"/>
            <a:ext cx="1164771" cy="57735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rec.data</a:t>
            </a:r>
            <a:endParaRPr lang="zh-CN" altLang="en-US"/>
          </a:p>
        </p:txBody>
      </p:sp>
      <p:sp>
        <p:nvSpPr>
          <p:cNvPr id="6" name="矩形: 剪去单角 5">
            <a:extLst>
              <a:ext uri="{FF2B5EF4-FFF2-40B4-BE49-F238E27FC236}">
                <a16:creationId xmlns:a16="http://schemas.microsoft.com/office/drawing/2014/main" id="{6F17E8F8-8AFC-4F40-A140-F869BA608CC3}"/>
              </a:ext>
            </a:extLst>
          </p:cNvPr>
          <p:cNvSpPr/>
          <p:nvPr/>
        </p:nvSpPr>
        <p:spPr>
          <a:xfrm>
            <a:off x="2666999" y="4877423"/>
            <a:ext cx="1164771" cy="57735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rec.fsm</a:t>
            </a:r>
            <a:endParaRPr lang="zh-CN" altLang="en-US"/>
          </a:p>
        </p:txBody>
      </p:sp>
      <p:sp>
        <p:nvSpPr>
          <p:cNvPr id="7" name="矩形: 剪去单角 6">
            <a:extLst>
              <a:ext uri="{FF2B5EF4-FFF2-40B4-BE49-F238E27FC236}">
                <a16:creationId xmlns:a16="http://schemas.microsoft.com/office/drawing/2014/main" id="{687E41BE-C94D-48A1-9446-46734361EED0}"/>
              </a:ext>
            </a:extLst>
          </p:cNvPr>
          <p:cNvSpPr/>
          <p:nvPr/>
        </p:nvSpPr>
        <p:spPr>
          <a:xfrm>
            <a:off x="3955869" y="4877423"/>
            <a:ext cx="1164771" cy="57735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rec.idx</a:t>
            </a:r>
            <a:endParaRPr lang="zh-CN" altLang="en-US"/>
          </a:p>
        </p:txBody>
      </p:sp>
      <p:sp>
        <p:nvSpPr>
          <p:cNvPr id="8" name="矩形: 剪去单角 7">
            <a:extLst>
              <a:ext uri="{FF2B5EF4-FFF2-40B4-BE49-F238E27FC236}">
                <a16:creationId xmlns:a16="http://schemas.microsoft.com/office/drawing/2014/main" id="{6C8D185F-25E7-44E4-9787-7FD1071B1988}"/>
              </a:ext>
            </a:extLst>
          </p:cNvPr>
          <p:cNvSpPr/>
          <p:nvPr/>
        </p:nvSpPr>
        <p:spPr>
          <a:xfrm>
            <a:off x="1378130" y="5594758"/>
            <a:ext cx="1164771" cy="57735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str.data</a:t>
            </a:r>
            <a:endParaRPr lang="zh-CN" altLang="en-US"/>
          </a:p>
        </p:txBody>
      </p:sp>
      <p:sp>
        <p:nvSpPr>
          <p:cNvPr id="9" name="矩形: 剪去单角 8">
            <a:extLst>
              <a:ext uri="{FF2B5EF4-FFF2-40B4-BE49-F238E27FC236}">
                <a16:creationId xmlns:a16="http://schemas.microsoft.com/office/drawing/2014/main" id="{618AC39B-113D-4175-8052-17C229918AC3}"/>
              </a:ext>
            </a:extLst>
          </p:cNvPr>
          <p:cNvSpPr/>
          <p:nvPr/>
        </p:nvSpPr>
        <p:spPr>
          <a:xfrm>
            <a:off x="2666999" y="5594758"/>
            <a:ext cx="1164771" cy="57735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str.fsm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B0D90A-FAA7-40D9-B383-8435B88E1477}"/>
              </a:ext>
            </a:extLst>
          </p:cNvPr>
          <p:cNvSpPr txBox="1"/>
          <p:nvPr/>
        </p:nvSpPr>
        <p:spPr>
          <a:xfrm>
            <a:off x="1231555" y="448990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File System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411514-7B7C-44D4-952A-C6D486DF88F5}"/>
              </a:ext>
            </a:extLst>
          </p:cNvPr>
          <p:cNvSpPr/>
          <p:nvPr/>
        </p:nvSpPr>
        <p:spPr>
          <a:xfrm>
            <a:off x="1236617" y="1942995"/>
            <a:ext cx="4023360" cy="1811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剪去单角 11">
            <a:extLst>
              <a:ext uri="{FF2B5EF4-FFF2-40B4-BE49-F238E27FC236}">
                <a16:creationId xmlns:a16="http://schemas.microsoft.com/office/drawing/2014/main" id="{5E228AEE-29A4-4CD9-BD77-3F9E4568E755}"/>
              </a:ext>
            </a:extLst>
          </p:cNvPr>
          <p:cNvSpPr/>
          <p:nvPr/>
        </p:nvSpPr>
        <p:spPr>
          <a:xfrm>
            <a:off x="1378129" y="2330516"/>
            <a:ext cx="1164771" cy="57735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rec.data</a:t>
            </a:r>
            <a:endParaRPr lang="zh-CN" altLang="en-US"/>
          </a:p>
        </p:txBody>
      </p:sp>
      <p:sp>
        <p:nvSpPr>
          <p:cNvPr id="13" name="矩形: 剪去单角 12">
            <a:extLst>
              <a:ext uri="{FF2B5EF4-FFF2-40B4-BE49-F238E27FC236}">
                <a16:creationId xmlns:a16="http://schemas.microsoft.com/office/drawing/2014/main" id="{3B8AED64-233C-4DEF-AE00-9B702D69504A}"/>
              </a:ext>
            </a:extLst>
          </p:cNvPr>
          <p:cNvSpPr/>
          <p:nvPr/>
        </p:nvSpPr>
        <p:spPr>
          <a:xfrm>
            <a:off x="2666999" y="2330516"/>
            <a:ext cx="1164771" cy="57735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rec.fsm</a:t>
            </a:r>
            <a:endParaRPr lang="zh-CN" altLang="en-US"/>
          </a:p>
        </p:txBody>
      </p:sp>
      <p:sp>
        <p:nvSpPr>
          <p:cNvPr id="14" name="矩形: 剪去单角 13">
            <a:extLst>
              <a:ext uri="{FF2B5EF4-FFF2-40B4-BE49-F238E27FC236}">
                <a16:creationId xmlns:a16="http://schemas.microsoft.com/office/drawing/2014/main" id="{259FA580-BB62-4B7F-AD44-94891B57F0D3}"/>
              </a:ext>
            </a:extLst>
          </p:cNvPr>
          <p:cNvSpPr/>
          <p:nvPr/>
        </p:nvSpPr>
        <p:spPr>
          <a:xfrm>
            <a:off x="3955869" y="2330516"/>
            <a:ext cx="1164771" cy="57735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rec.idx</a:t>
            </a:r>
            <a:endParaRPr lang="zh-CN" altLang="en-US"/>
          </a:p>
        </p:txBody>
      </p:sp>
      <p:sp>
        <p:nvSpPr>
          <p:cNvPr id="15" name="矩形: 剪去单角 14">
            <a:extLst>
              <a:ext uri="{FF2B5EF4-FFF2-40B4-BE49-F238E27FC236}">
                <a16:creationId xmlns:a16="http://schemas.microsoft.com/office/drawing/2014/main" id="{1C3CE518-6A2D-4076-93CA-23D45D2F953B}"/>
              </a:ext>
            </a:extLst>
          </p:cNvPr>
          <p:cNvSpPr/>
          <p:nvPr/>
        </p:nvSpPr>
        <p:spPr>
          <a:xfrm>
            <a:off x="1378130" y="3047851"/>
            <a:ext cx="1164771" cy="57735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str.data</a:t>
            </a:r>
            <a:endParaRPr lang="zh-CN" altLang="en-US"/>
          </a:p>
        </p:txBody>
      </p:sp>
      <p:sp>
        <p:nvSpPr>
          <p:cNvPr id="16" name="矩形: 剪去单角 15">
            <a:extLst>
              <a:ext uri="{FF2B5EF4-FFF2-40B4-BE49-F238E27FC236}">
                <a16:creationId xmlns:a16="http://schemas.microsoft.com/office/drawing/2014/main" id="{26D67CE2-20FD-4146-97AC-35DD2EF9C5EE}"/>
              </a:ext>
            </a:extLst>
          </p:cNvPr>
          <p:cNvSpPr/>
          <p:nvPr/>
        </p:nvSpPr>
        <p:spPr>
          <a:xfrm>
            <a:off x="2666999" y="3047851"/>
            <a:ext cx="1164771" cy="57735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str.fsm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27EA541-A727-43C8-B1E8-4F6F7A326BC2}"/>
              </a:ext>
            </a:extLst>
          </p:cNvPr>
          <p:cNvSpPr txBox="1"/>
          <p:nvPr/>
        </p:nvSpPr>
        <p:spPr>
          <a:xfrm>
            <a:off x="1231555" y="1942995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Buffer Pool</a:t>
            </a:r>
            <a:endParaRPr lang="zh-CN" altLang="en-US"/>
          </a:p>
        </p:txBody>
      </p:sp>
      <p:sp>
        <p:nvSpPr>
          <p:cNvPr id="19" name="箭头: 上下 18">
            <a:extLst>
              <a:ext uri="{FF2B5EF4-FFF2-40B4-BE49-F238E27FC236}">
                <a16:creationId xmlns:a16="http://schemas.microsoft.com/office/drawing/2014/main" id="{DACFDA47-F657-431C-8E15-7F3F18C765B2}"/>
              </a:ext>
            </a:extLst>
          </p:cNvPr>
          <p:cNvSpPr/>
          <p:nvPr/>
        </p:nvSpPr>
        <p:spPr>
          <a:xfrm>
            <a:off x="3043645" y="3833464"/>
            <a:ext cx="269965" cy="5773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75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2150</Words>
  <Application>Microsoft Office PowerPoint</Application>
  <PresentationFormat>宽屏</PresentationFormat>
  <Paragraphs>392</Paragraphs>
  <Slides>22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Tahoma</vt:lpstr>
      <vt:lpstr>Office 主题​​</vt:lpstr>
      <vt:lpstr>MyJQL</vt:lpstr>
      <vt:lpstr>Introduction</vt:lpstr>
      <vt:lpstr>An Intuitive Practice</vt:lpstr>
      <vt:lpstr>A Different Practice</vt:lpstr>
      <vt:lpstr>Logical View (1)</vt:lpstr>
      <vt:lpstr>Logical View (2)</vt:lpstr>
      <vt:lpstr>Logical View (3)</vt:lpstr>
      <vt:lpstr>Physical View</vt:lpstr>
      <vt:lpstr>File &amp; IO</vt:lpstr>
      <vt:lpstr>Overview</vt:lpstr>
      <vt:lpstr>file_io.h</vt:lpstr>
      <vt:lpstr>buffer_pool.h</vt:lpstr>
      <vt:lpstr>block.h</vt:lpstr>
      <vt:lpstr>block.h</vt:lpstr>
      <vt:lpstr>hash_map.h</vt:lpstr>
      <vt:lpstr>hash_map.h</vt:lpstr>
      <vt:lpstr>table.h</vt:lpstr>
      <vt:lpstr>str.h</vt:lpstr>
      <vt:lpstr>b_tree.h</vt:lpstr>
      <vt:lpstr>myjql.h</vt:lpstr>
      <vt:lpstr>Grading</vt:lpstr>
      <vt:lpstr>Q. &amp; 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MyJQL</dc:title>
  <dc:creator>Shi Jie</dc:creator>
  <cp:lastModifiedBy>2386139091@qq.com</cp:lastModifiedBy>
  <cp:revision>2</cp:revision>
  <dcterms:created xsi:type="dcterms:W3CDTF">2022-03-22T03:03:55Z</dcterms:created>
  <dcterms:modified xsi:type="dcterms:W3CDTF">2022-05-17T07:54:37Z</dcterms:modified>
</cp:coreProperties>
</file>