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702" r:id="rId2"/>
    <p:sldId id="704" r:id="rId3"/>
    <p:sldId id="705" r:id="rId4"/>
    <p:sldId id="706" r:id="rId5"/>
    <p:sldId id="7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DC52AA-3E5A-4034-B85A-62646CE91799}">
          <p14:sldIdLst>
            <p14:sldId id="702"/>
            <p14:sldId id="704"/>
            <p14:sldId id="705"/>
            <p14:sldId id="706"/>
            <p14:sldId id="707"/>
          </p14:sldIdLst>
        </p14:section>
        <p14:section name="Untitled Section" id="{E03CA02E-6CD1-4CB9-AEB1-24FDD22FD5C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zana Gorenc" initials="SG" lastIdx="52" clrIdx="0"/>
  <p:cmAuthor id="2" name="Suzana Gorenc" initials="SG [2]" lastIdx="1" clrIdx="1"/>
  <p:cmAuthor id="3" name="Suzana Gorenc" initials="SG [3]" lastIdx="1" clrIdx="2"/>
  <p:cmAuthor id="4" name="Suzana Gorenc" initials="SG [4]" lastIdx="1" clrIdx="3"/>
  <p:cmAuthor id="5" name="Suzana Gorenc" initials="SG [5]" lastIdx="1" clrIdx="4"/>
  <p:cmAuthor id="6" name="Suzana Gorenc" initials="SG [6]" lastIdx="1" clrIdx="5"/>
  <p:cmAuthor id="7" name="Suzana Gorenc" initials="SG [7]" lastIdx="1" clrIdx="6"/>
  <p:cmAuthor id="8" name="Suzana Gorenc" initials="SG [8]" lastIdx="1" clrIdx="7"/>
  <p:cmAuthor id="9" name="Suzana Gorenc" initials="SG [9]" lastIdx="1" clrIdx="8"/>
  <p:cmAuthor id="10" name="Suzana Gorenc" initials="SG [10]" lastIdx="1" clrIdx="9"/>
  <p:cmAuthor id="11" name="Suzana Gorenc" initials="SG [11]" lastIdx="1" clrIdx="10"/>
  <p:cmAuthor id="12" name="Jenny Zimmerman" initials="JZ" lastIdx="8" clrIdx="11"/>
  <p:cmAuthor id="13" name="Jenn Zimmerman" initials="JZ" lastIdx="63" clrIdx="12"/>
  <p:cmAuthor id="14" name="Israel Zepeda" initials="IZ" lastIdx="29" clrIdx="13"/>
  <p:cmAuthor id="15" name="Stephanie Vallette" initials="SV" lastIdx="2" clrIdx="14">
    <p:extLst>
      <p:ext uri="{19B8F6BF-5375-455C-9EA6-DF929625EA0E}">
        <p15:presenceInfo xmlns:p15="http://schemas.microsoft.com/office/powerpoint/2012/main" userId="S-1-5-21-649589864-1927844760-3680758543-5092" providerId="AD"/>
      </p:ext>
    </p:extLst>
  </p:cmAuthor>
  <p:cmAuthor id="16" name="Jeunesse Marketing" initials="JM" lastIdx="6" clrIdx="1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66A7"/>
    <a:srgbClr val="5065A7"/>
    <a:srgbClr val="5369A8"/>
    <a:srgbClr val="5067A7"/>
    <a:srgbClr val="629DD1"/>
    <a:srgbClr val="6F9CCD"/>
    <a:srgbClr val="4A66AC"/>
    <a:srgbClr val="4C62A2"/>
    <a:srgbClr val="5066A6"/>
    <a:srgbClr val="506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4BB901-BE06-402D-824C-E0D4A62097C6}" v="510" dt="2019-12-04T01:03:51.411"/>
    <p1510:client id="{88161256-B5E4-4A93-B232-BAA9E3121423}" v="4" dt="2019-12-04T21:38:59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0" autoAdjust="0"/>
    <p:restoredTop sz="92025" autoAdjust="0"/>
  </p:normalViewPr>
  <p:slideViewPr>
    <p:cSldViewPr snapToGrid="0">
      <p:cViewPr varScale="1">
        <p:scale>
          <a:sx n="64" d="100"/>
          <a:sy n="64" d="100"/>
        </p:scale>
        <p:origin x="101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49D2F-EB29-4080-A4B3-0259D35600E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62F45-C034-41B6-83FC-0D3CF36BC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1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5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0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0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1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7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9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3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C1114-130A-49D8-BEC3-347BBEB2523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F9F5-A975-41A1-9E75-C649D6FA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344764"/>
            <a:ext cx="10363200" cy="29626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skills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51472"/>
              </p:ext>
            </p:extLst>
          </p:nvPr>
        </p:nvGraphicFramePr>
        <p:xfrm>
          <a:off x="1394692" y="1008667"/>
          <a:ext cx="8968508" cy="459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9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83">
                <a:tc>
                  <a:txBody>
                    <a:bodyPr/>
                    <a:lstStyle/>
                    <a:p>
                      <a:r>
                        <a:rPr lang="fr-FR" dirty="0" err="1"/>
                        <a:t>Technical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skills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8743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</a:t>
                      </a:r>
                      <a:r>
                        <a:rPr lang="fr-FR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mongoose</a:t>
                      </a:r>
                      <a:endParaRPr lang="fr-FR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  <a:r>
                        <a:rPr lang="fr-FR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_-</a:t>
                      </a:r>
                      <a:r>
                        <a:rPr lang="fr-FR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fr-F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To</a:t>
                      </a:r>
                      <a:r>
                        <a:rPr lang="fr-FR" baseline="0" dirty="0"/>
                        <a:t> do List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Contact</a:t>
                      </a:r>
                      <a:r>
                        <a:rPr lang="fr-FR" baseline="0" dirty="0"/>
                        <a:t> List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 err="1"/>
                        <a:t>Movie</a:t>
                      </a:r>
                      <a:r>
                        <a:rPr lang="fr-FR" dirty="0"/>
                        <a:t> application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56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researcher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physics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fr-F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Elaboration and </a:t>
                      </a:r>
                      <a:r>
                        <a:rPr lang="fr-FR" dirty="0" err="1"/>
                        <a:t>characterization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negative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elcotrode</a:t>
                      </a:r>
                      <a:r>
                        <a:rPr lang="fr-FR" dirty="0"/>
                        <a:t> for batteries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 Traineeship in France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participation in international conferences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9578">
                <a:tc>
                  <a:txBody>
                    <a:bodyPr/>
                    <a:lstStyle/>
                    <a:p>
                      <a:r>
                        <a:rPr lang="fr-FR" dirty="0" err="1"/>
                        <a:t>teacher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ar-T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fr-FR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</a:t>
                      </a:r>
                      <a:r>
                        <a:rPr lang="fr-FR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23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1279" y="471312"/>
            <a:ext cx="10363200" cy="923856"/>
          </a:xfrm>
        </p:spPr>
        <p:txBody>
          <a:bodyPr/>
          <a:lstStyle/>
          <a:p>
            <a:r>
              <a:rPr lang="fr-FR" dirty="0" err="1"/>
              <a:t>Generic</a:t>
            </a:r>
            <a:r>
              <a:rPr lang="fr-FR" dirty="0"/>
              <a:t> </a:t>
            </a:r>
            <a:r>
              <a:rPr lang="fr-FR" dirty="0" err="1"/>
              <a:t>skills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35914"/>
              </p:ext>
            </p:extLst>
          </p:nvPr>
        </p:nvGraphicFramePr>
        <p:xfrm>
          <a:off x="1781666" y="1677970"/>
          <a:ext cx="8395854" cy="292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337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</a:t>
                      </a:r>
                      <a:r>
                        <a:rPr lang="fr-F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37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punctuality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Traineeship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ANME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5908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professional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life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err="1"/>
                        <a:t>Traineeship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Federationj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FCLAB France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Oral </a:t>
                      </a:r>
                      <a:r>
                        <a:rPr lang="fr-FR" dirty="0" err="1"/>
                        <a:t>presentation</a:t>
                      </a:r>
                      <a:r>
                        <a:rPr lang="fr-FR" dirty="0"/>
                        <a:t> in international </a:t>
                      </a:r>
                      <a:r>
                        <a:rPr lang="fr-FR" dirty="0" err="1"/>
                        <a:t>conferences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Tunisian</a:t>
                      </a:r>
                      <a:r>
                        <a:rPr lang="fr-FR" dirty="0"/>
                        <a:t>, France, Germany </a:t>
                      </a:r>
                      <a:r>
                        <a:rPr lang="fr-FR" dirty="0" err="1"/>
                        <a:t>Malysia</a:t>
                      </a:r>
                      <a:r>
                        <a:rPr lang="fr-FR"/>
                        <a:t>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337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68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6375" y="509017"/>
            <a:ext cx="10363200" cy="923857"/>
          </a:xfrm>
        </p:spPr>
        <p:txBody>
          <a:bodyPr/>
          <a:lstStyle/>
          <a:p>
            <a:r>
              <a:rPr lang="en-US" dirty="0"/>
              <a:t>Main values and 3 main anti-values.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07771"/>
              </p:ext>
            </p:extLst>
          </p:nvPr>
        </p:nvGraphicFramePr>
        <p:xfrm>
          <a:off x="1866507" y="2954544"/>
          <a:ext cx="8218078" cy="1492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main values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anti-values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3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Serious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curious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Ponctual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like the chocolate a lot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3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dynamic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watch a lot of TV series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9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willingness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38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19753" y="527871"/>
            <a:ext cx="10363200" cy="1470025"/>
          </a:xfrm>
        </p:spPr>
        <p:txBody>
          <a:bodyPr/>
          <a:lstStyle/>
          <a:p>
            <a:r>
              <a:rPr lang="en-US" dirty="0"/>
              <a:t> 3 necessary skills that </a:t>
            </a:r>
            <a:r>
              <a:rPr lang="en-US" dirty="0" err="1"/>
              <a:t>i</a:t>
            </a:r>
            <a:r>
              <a:rPr lang="en-US" dirty="0"/>
              <a:t> would like to build or acquire.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20491"/>
              </p:ext>
            </p:extLst>
          </p:nvPr>
        </p:nvGraphicFramePr>
        <p:xfrm>
          <a:off x="2032000" y="2203658"/>
          <a:ext cx="8128000" cy="16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260">
                <a:tc>
                  <a:txBody>
                    <a:bodyPr/>
                    <a:lstStyle/>
                    <a:p>
                      <a:r>
                        <a:rPr lang="fr-FR" dirty="0"/>
                        <a:t>I like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mastering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more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</a:t>
                      </a:r>
                      <a:r>
                        <a:rPr lang="fr-FR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260">
                <a:tc>
                  <a:txBody>
                    <a:bodyPr/>
                    <a:lstStyle/>
                    <a:p>
                      <a:r>
                        <a:rPr lang="fr-FR" dirty="0"/>
                        <a:t>I like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mastering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more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</a:t>
                      </a:r>
                      <a:r>
                        <a:rPr lang="fr-FR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another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softwere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2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21789" y="565579"/>
            <a:ext cx="10363200" cy="1470025"/>
          </a:xfrm>
        </p:spPr>
        <p:txBody>
          <a:bodyPr/>
          <a:lstStyle/>
          <a:p>
            <a:r>
              <a:rPr lang="fr-FR" dirty="0"/>
              <a:t>Professional objective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2667786"/>
            <a:ext cx="8534400" cy="9898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have a company specializing in web development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7767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15091</TotalTime>
  <Words>157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3_Office Theme</vt:lpstr>
      <vt:lpstr>Technical skills</vt:lpstr>
      <vt:lpstr>Generic skills</vt:lpstr>
      <vt:lpstr>Main values and 3 main anti-values.</vt:lpstr>
      <vt:lpstr> 3 necessary skills that i would like to build or acquire.</vt:lpstr>
      <vt:lpstr>Professional 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Vallette</dc:creator>
  <cp:lastModifiedBy>Youssef Dabaki</cp:lastModifiedBy>
  <cp:revision>385</cp:revision>
  <dcterms:created xsi:type="dcterms:W3CDTF">2019-04-03T17:49:48Z</dcterms:created>
  <dcterms:modified xsi:type="dcterms:W3CDTF">2022-05-20T07:49:22Z</dcterms:modified>
</cp:coreProperties>
</file>