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630" y="2068830"/>
            <a:ext cx="9144000" cy="1186815"/>
          </a:xfrm>
        </p:spPr>
        <p:txBody>
          <a:bodyPr/>
          <a:p>
            <a:r>
              <a:rPr lang="en-US"/>
              <a:t>Network Security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776605"/>
          </a:xfrm>
        </p:spPr>
        <p:txBody>
          <a:bodyPr/>
          <a:p>
            <a:r>
              <a:rPr lang="en-US"/>
              <a:t>CREATING A VIRTUAL NETWORK USING ORACLE VIRTUALBOX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61655" y="6242050"/>
            <a:ext cx="391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BY: Y@h@ck5 +2348140879281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955" y="2299335"/>
            <a:ext cx="2044065" cy="1325880"/>
          </a:xfrm>
        </p:spPr>
        <p:txBody>
          <a:bodyPr/>
          <a:p>
            <a:r>
              <a:rPr lang="en-US"/>
              <a:t>THANKS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778885" y="332041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NEXT: IDENTIFYING VULNERABILITIES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Virtual Newtwork?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Virtual network is needed in this project in other to carry out the test cases in a secure an monitored enviroment as virtual machines used maybe vulnerable.</a:t>
            </a:r>
            <a:endParaRPr lang="en-US"/>
          </a:p>
          <a:p>
            <a:r>
              <a:rPr lang="en-US"/>
              <a:t>To set up a virtual network I will be setting that up on my Windows 10 OS using a Oracle VirtualBox.</a:t>
            </a:r>
            <a:endParaRPr lang="en-US"/>
          </a:p>
          <a:p>
            <a:r>
              <a:rPr lang="en-US"/>
              <a:t>In the VirtualBox I will be setting up two machines one as a server(Metasploitable2) and the other client(</a:t>
            </a:r>
            <a:r>
              <a:rPr lang="en-US">
                <a:sym typeface="+mn-ea"/>
              </a:rPr>
              <a:t>Kali Linux</a:t>
            </a:r>
            <a:r>
              <a:rPr lang="en-US"/>
              <a:t>). </a:t>
            </a:r>
            <a:endParaRPr lang="en-US"/>
          </a:p>
          <a:p>
            <a:r>
              <a:rPr lang="en-US"/>
              <a:t>I will also be setting up the server to have a static IP address.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Downloading  the Tools/Machines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First we need to download the Oracle VM from its website and other virtual machines as seen in the image. Link in the image.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8200" y="2814320"/>
            <a:ext cx="10214610" cy="3646170"/>
            <a:chOff x="1320" y="4432"/>
            <a:chExt cx="16086" cy="5742"/>
          </a:xfrm>
        </p:grpSpPr>
        <p:pic>
          <p:nvPicPr>
            <p:cNvPr id="4" name="Picture 3" descr="windows version of oracle VirtualBox"/>
            <p:cNvPicPr>
              <a:picLocks noChangeAspect="1"/>
            </p:cNvPicPr>
            <p:nvPr/>
          </p:nvPicPr>
          <p:blipFill>
            <a:blip r:embed="rId1"/>
            <a:srcRect r="50333"/>
            <a:stretch>
              <a:fillRect/>
            </a:stretch>
          </p:blipFill>
          <p:spPr>
            <a:xfrm>
              <a:off x="1320" y="4432"/>
              <a:ext cx="5371" cy="5742"/>
            </a:xfrm>
            <a:prstGeom prst="rect">
              <a:avLst/>
            </a:prstGeom>
          </p:spPr>
        </p:pic>
        <p:pic>
          <p:nvPicPr>
            <p:cNvPr id="5" name="Picture 4" descr="download virtualbox 64bit"/>
            <p:cNvPicPr>
              <a:picLocks noChangeAspect="1"/>
            </p:cNvPicPr>
            <p:nvPr/>
          </p:nvPicPr>
          <p:blipFill>
            <a:blip r:embed="rId2"/>
            <a:srcRect r="40145"/>
            <a:stretch>
              <a:fillRect/>
            </a:stretch>
          </p:blipFill>
          <p:spPr>
            <a:xfrm>
              <a:off x="5693" y="4432"/>
              <a:ext cx="6098" cy="5741"/>
            </a:xfrm>
            <a:prstGeom prst="rect">
              <a:avLst/>
            </a:prstGeom>
          </p:spPr>
        </p:pic>
        <p:pic>
          <p:nvPicPr>
            <p:cNvPr id="6" name="Picture 5" descr="download metasploitable2 from sourceforge"/>
            <p:cNvPicPr>
              <a:picLocks noChangeAspect="1"/>
            </p:cNvPicPr>
            <p:nvPr/>
          </p:nvPicPr>
          <p:blipFill>
            <a:blip r:embed="rId3"/>
            <a:srcRect r="46111"/>
            <a:stretch>
              <a:fillRect/>
            </a:stretch>
          </p:blipFill>
          <p:spPr>
            <a:xfrm>
              <a:off x="11774" y="4432"/>
              <a:ext cx="5633" cy="56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Host-only Virtual Netwok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7630" cy="4351655"/>
          </a:xfrm>
        </p:spPr>
        <p:txBody>
          <a:bodyPr/>
          <a:p>
            <a:r>
              <a:rPr lang="en-US"/>
              <a:t>After downloading our Virtual machines and VirtualBox we can proceed to installing the Oracle VM. The installation process can been found over the internet.</a:t>
            </a:r>
            <a:endParaRPr lang="en-US"/>
          </a:p>
          <a:p>
            <a:r>
              <a:rPr lang="en-US"/>
              <a:t>Next we can further create a Host only virtual network by clicking on the </a:t>
            </a:r>
            <a:r>
              <a:rPr lang="en-US" i="1">
                <a:solidFill>
                  <a:srgbClr val="FF0000"/>
                </a:solidFill>
              </a:rPr>
              <a:t>Tools</a:t>
            </a:r>
            <a:r>
              <a:rPr lang="en-US"/>
              <a:t> in the VirtualBox window as seen in the image.</a:t>
            </a:r>
            <a:endParaRPr lang="en-US"/>
          </a:p>
        </p:txBody>
      </p:sp>
      <p:pic>
        <p:nvPicPr>
          <p:cNvPr id="4" name="Picture 3" descr="click on tools then network"/>
          <p:cNvPicPr>
            <a:picLocks noChangeAspect="1"/>
          </p:cNvPicPr>
          <p:nvPr/>
        </p:nvPicPr>
        <p:blipFill>
          <a:blip r:embed="rId1"/>
          <a:srcRect b="19816"/>
          <a:stretch>
            <a:fillRect/>
          </a:stretch>
        </p:blipFill>
        <p:spPr>
          <a:xfrm>
            <a:off x="6096000" y="1691005"/>
            <a:ext cx="570928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and Change DHCP setting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p>
            <a:r>
              <a:rPr lang="en-US"/>
              <a:t>Click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to create a new Host-only network. This means both virtual machines will not have internet connection. except for the host machine(Windows OS). Click </a:t>
            </a:r>
            <a:r>
              <a:rPr lang="en-US" i="1">
                <a:solidFill>
                  <a:srgbClr val="FF0000"/>
                </a:solidFill>
              </a:rPr>
              <a:t>Properties</a:t>
            </a:r>
            <a:r>
              <a:rPr lang="en-US"/>
              <a:t> to the DHCP server.</a:t>
            </a:r>
            <a:endParaRPr lang="en-US"/>
          </a:p>
        </p:txBody>
      </p:sp>
      <p:pic>
        <p:nvPicPr>
          <p:cNvPr id="4" name="Picture 3" descr="create, click properties to change dhcp setting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46780"/>
            <a:ext cx="1051560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Configure Adapter Manually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18000"/>
          </a:xfrm>
        </p:spPr>
        <p:txBody>
          <a:bodyPr>
            <a:noAutofit/>
          </a:bodyPr>
          <a:p>
            <a:r>
              <a:rPr lang="en-US"/>
              <a:t>In the Adapter Tab after clicking on properties set the radio button to </a:t>
            </a:r>
            <a:r>
              <a:rPr lang="en-US" i="1">
                <a:solidFill>
                  <a:srgbClr val="FF0000"/>
                </a:solidFill>
              </a:rPr>
              <a:t>Configure Adapter Manually</a:t>
            </a:r>
            <a:r>
              <a:rPr lang="en-US">
                <a:solidFill>
                  <a:schemeClr val="tx1"/>
                </a:solidFill>
              </a:rPr>
              <a:t>. This is so, so that we can set our desired IP for the virtual network.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In the DHCP Tab I unchecked the box close to DHCP, this diabled dhcp allowing me to assign a static IP to the server machine(Metasploitable2).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onfigure adapter maually set ip to 192.168.100.1"/>
          <p:cNvPicPr>
            <a:picLocks noChangeAspect="1"/>
          </p:cNvPicPr>
          <p:nvPr/>
        </p:nvPicPr>
        <p:blipFill>
          <a:blip r:embed="rId1"/>
          <a:srcRect r="57515" b="19500"/>
          <a:stretch>
            <a:fillRect/>
          </a:stretch>
        </p:blipFill>
        <p:spPr>
          <a:xfrm>
            <a:off x="7240905" y="1691005"/>
            <a:ext cx="3561080" cy="1840230"/>
          </a:xfrm>
          <a:prstGeom prst="rect">
            <a:avLst/>
          </a:prstGeom>
        </p:spPr>
      </p:pic>
      <p:pic>
        <p:nvPicPr>
          <p:cNvPr id="5" name="Picture 4" descr="disable dhc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3693160"/>
            <a:ext cx="4357370" cy="2450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 each Machine to Host-only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81170" cy="4351655"/>
          </a:xfrm>
        </p:spPr>
        <p:txBody>
          <a:bodyPr/>
          <a:p>
            <a:r>
              <a:rPr lang="en-US"/>
              <a:t>Once the Host only network has been created,  I need to set each machine in the VM to use that network. Click </a:t>
            </a:r>
            <a:r>
              <a:rPr lang="en-US" i="1">
                <a:solidFill>
                  <a:srgbClr val="FF0000"/>
                </a:solidFill>
              </a:rPr>
              <a:t>Network</a:t>
            </a:r>
            <a:r>
              <a:rPr lang="en-US"/>
              <a:t> settings for each machine and select Host-only.</a:t>
            </a:r>
            <a:endParaRPr lang="en-US"/>
          </a:p>
        </p:txBody>
      </p:sp>
      <p:pic>
        <p:nvPicPr>
          <p:cNvPr id="4" name="Picture 3" descr="confirm v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2605" y="1691005"/>
            <a:ext cx="575119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Setting Static IP Address for 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16375" cy="4351655"/>
          </a:xfrm>
        </p:spPr>
        <p:txBody>
          <a:bodyPr/>
          <a:p>
            <a:r>
              <a:rPr lang="en-US"/>
              <a:t>In other to set up a static IP address for my server machine(Metasploitable2). </a:t>
            </a:r>
            <a:endParaRPr lang="en-US"/>
          </a:p>
          <a:p>
            <a:r>
              <a:rPr lang="en-US"/>
              <a:t>Edit the </a:t>
            </a:r>
            <a:r>
              <a:rPr lang="en-US" i="1">
                <a:solidFill>
                  <a:srgbClr val="FF0000"/>
                </a:solidFill>
              </a:rPr>
              <a:t>/etc/network/interfaces</a:t>
            </a:r>
            <a:r>
              <a:rPr lang="en-US"/>
              <a:t> file in the OS as seen in the image. IP address set to </a:t>
            </a:r>
            <a:r>
              <a:rPr lang="en-US" i="1">
                <a:solidFill>
                  <a:srgbClr val="FF0000"/>
                </a:solidFill>
              </a:rPr>
              <a:t>192.168.100.4</a:t>
            </a:r>
            <a:endParaRPr lang="en-US" i="1">
              <a:solidFill>
                <a:srgbClr val="FF0000"/>
              </a:solidFill>
            </a:endParaRPr>
          </a:p>
        </p:txBody>
      </p:sp>
      <p:pic>
        <p:nvPicPr>
          <p:cNvPr id="4" name="Picture 3" descr="configuring static ip for me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4575" y="1691005"/>
            <a:ext cx="687705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Confirm The IP Address for 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Restart the Server Once the Static IP have been set.  On boot,  navigate to the terminal and type </a:t>
            </a:r>
            <a:r>
              <a:rPr lang="en-US" i="1">
                <a:solidFill>
                  <a:srgbClr val="FF0000"/>
                </a:solidFill>
              </a:rPr>
              <a:t>ifconfig</a:t>
            </a:r>
            <a:r>
              <a:rPr lang="en-US"/>
              <a:t> to confirm the IP address. Do the same for our client(Kali) machine. Confirm IPs as seen in the images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47090" y="3518535"/>
            <a:ext cx="10255250" cy="2697480"/>
            <a:chOff x="1070" y="5242"/>
            <a:chExt cx="16150" cy="4248"/>
          </a:xfrm>
        </p:grpSpPr>
        <p:pic>
          <p:nvPicPr>
            <p:cNvPr id="4" name="Picture 3" descr="meta2 server IP"/>
            <p:cNvPicPr>
              <a:picLocks noChangeAspect="1"/>
            </p:cNvPicPr>
            <p:nvPr/>
          </p:nvPicPr>
          <p:blipFill>
            <a:blip r:embed="rId1"/>
            <a:srcRect b="39616"/>
            <a:stretch>
              <a:fillRect/>
            </a:stretch>
          </p:blipFill>
          <p:spPr>
            <a:xfrm>
              <a:off x="9600" y="5242"/>
              <a:ext cx="7620" cy="4248"/>
            </a:xfrm>
            <a:prstGeom prst="rect">
              <a:avLst/>
            </a:prstGeom>
          </p:spPr>
        </p:pic>
        <p:pic>
          <p:nvPicPr>
            <p:cNvPr id="5" name="Picture 4" descr="KALIclient IP"/>
            <p:cNvPicPr>
              <a:picLocks noChangeAspect="1"/>
            </p:cNvPicPr>
            <p:nvPr/>
          </p:nvPicPr>
          <p:blipFill>
            <a:blip r:embed="rId2"/>
            <a:srcRect b="57828"/>
            <a:stretch>
              <a:fillRect/>
            </a:stretch>
          </p:blipFill>
          <p:spPr>
            <a:xfrm>
              <a:off x="1070" y="5242"/>
              <a:ext cx="8394" cy="4248"/>
            </a:xfrm>
            <a:prstGeom prst="rect">
              <a:avLst/>
            </a:prstGeom>
          </p:spPr>
        </p:pic>
        <p:pic>
          <p:nvPicPr>
            <p:cNvPr id="6" name="Picture 5" descr="KALIclient IP"/>
            <p:cNvPicPr>
              <a:picLocks noChangeAspect="1"/>
            </p:cNvPicPr>
            <p:nvPr/>
          </p:nvPicPr>
          <p:blipFill>
            <a:blip r:embed="rId2"/>
            <a:srcRect t="48537" b="28020"/>
            <a:stretch>
              <a:fillRect/>
            </a:stretch>
          </p:blipFill>
          <p:spPr>
            <a:xfrm>
              <a:off x="1070" y="7134"/>
              <a:ext cx="8374" cy="2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WPS Presentation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Security Project</vt:lpstr>
      <vt:lpstr>Why Virtual Newtwork?</vt:lpstr>
      <vt:lpstr>Downloading  the Tools/Machines</vt:lpstr>
      <vt:lpstr>Creating Host-only Virtual Netwok</vt:lpstr>
      <vt:lpstr>Create and Change DHCP setting</vt:lpstr>
      <vt:lpstr>Configure Adapter Manually</vt:lpstr>
      <vt:lpstr>Set each Machine to Host-only Network</vt:lpstr>
      <vt:lpstr>Setting Static IP Address for Server</vt:lpstr>
      <vt:lpstr>Confirm The IP Address for Machines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Project</dc:title>
  <dc:creator>Yahwehboy</dc:creator>
  <cp:lastModifiedBy>Yahwehboy</cp:lastModifiedBy>
  <cp:revision>25</cp:revision>
  <dcterms:created xsi:type="dcterms:W3CDTF">2024-12-11T12:29:00Z</dcterms:created>
  <dcterms:modified xsi:type="dcterms:W3CDTF">2024-12-11T22:29:07Z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EAB480244337454A85274CFF5D5F81EE_11</vt:lpwstr>
  </property>
  <property fmtid="{D5CDD505-2E9C-101B-9397-08002B2CF9AE}" pid="3" name="KSOProductBuildVer">
    <vt:lpwstr>1033-12.2.0.19307</vt:lpwstr>
  </property>
</Properties>
</file>