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Network Security Project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525780"/>
          </a:xfrm>
        </p:spPr>
        <p:txBody>
          <a:bodyPr>
            <a:normAutofit/>
          </a:bodyPr>
          <a:p>
            <a:r>
              <a:rPr lang="en-US"/>
              <a:t>IDENTIFYING VULNERABILITIES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161655" y="6242050"/>
            <a:ext cx="3912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BY: Y@h@ck5 +2348140879281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Scanning the Server using Nmap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Use the following nmap command: </a:t>
            </a:r>
            <a:r>
              <a:rPr lang="en-US" i="1">
                <a:solidFill>
                  <a:srgbClr val="FF0000"/>
                </a:solidFill>
                <a:sym typeface="+mn-ea"/>
              </a:rPr>
              <a:t>nmap -sS -p- -A 192.168.100.4</a:t>
            </a:r>
            <a:r>
              <a:rPr lang="en-US"/>
              <a:t> to scan the server(Metasploitable2) from the client(Kali). </a:t>
            </a:r>
            <a:endParaRPr lang="en-US" i="1">
              <a:solidFill>
                <a:srgbClr val="FF0000"/>
              </a:solidFill>
            </a:endParaRPr>
          </a:p>
        </p:txBody>
      </p:sp>
      <p:pic>
        <p:nvPicPr>
          <p:cNvPr id="4" name="Picture 3" descr="nmap san resul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726055"/>
            <a:ext cx="6443980" cy="34931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722235" y="2915920"/>
            <a:ext cx="398526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scan result shows several open ports such as, 80, 22, 21. </a:t>
            </a: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Noticed the version for each ports are listed E.g vsftpd 2.3.4</a:t>
            </a:r>
            <a:endParaRPr 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Analyzing the Scan Result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77435" cy="4351655"/>
          </a:xfrm>
        </p:spPr>
        <p:txBody>
          <a:bodyPr/>
          <a:p>
            <a:r>
              <a:rPr lang="en-US"/>
              <a:t>From the scan result in the previous slide, I noticed several information were exposed from the server.  I further analyze the scan to find the netbios informion such as. names and user. I also noticed the OS information displayed as seen in the image.</a:t>
            </a:r>
            <a:endParaRPr lang="en-US"/>
          </a:p>
        </p:txBody>
      </p:sp>
      <p:pic>
        <p:nvPicPr>
          <p:cNvPr id="4" name="Picture 3" descr="nmap san result netbios info"/>
          <p:cNvPicPr>
            <a:picLocks noChangeAspect="1"/>
          </p:cNvPicPr>
          <p:nvPr/>
        </p:nvPicPr>
        <p:blipFill>
          <a:blip r:embed="rId1"/>
          <a:srcRect r="27287"/>
          <a:stretch>
            <a:fillRect/>
          </a:stretch>
        </p:blipFill>
        <p:spPr>
          <a:xfrm>
            <a:off x="5746750" y="1732915"/>
            <a:ext cx="4992370" cy="44062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Identify Vulnerabilties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09770" cy="4351655"/>
          </a:xfrm>
        </p:spPr>
        <p:txBody>
          <a:bodyPr/>
          <a:p>
            <a:r>
              <a:rPr lang="en-US"/>
              <a:t>In the scan result we noticed a vulnerable port 23 is open and runs Telnet service which sends communications in clear text.</a:t>
            </a:r>
            <a:endParaRPr lang="en-US"/>
          </a:p>
          <a:p>
            <a:r>
              <a:rPr lang="en-US"/>
              <a:t>Futher investigation on the ftp version indicates a critical vulnerability which need a quick fix. 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347970" y="1793240"/>
            <a:ext cx="6355080" cy="3896360"/>
            <a:chOff x="8422" y="2663"/>
            <a:chExt cx="10008" cy="6136"/>
          </a:xfrm>
        </p:grpSpPr>
        <p:pic>
          <p:nvPicPr>
            <p:cNvPr id="5" name="Picture 4" descr="showing ftp vulnerable version 2.3.4"/>
            <p:cNvPicPr>
              <a:picLocks noChangeAspect="1"/>
            </p:cNvPicPr>
            <p:nvPr/>
          </p:nvPicPr>
          <p:blipFill>
            <a:blip r:embed="rId1"/>
            <a:srcRect l="5075" r="18082" b="43185"/>
            <a:stretch>
              <a:fillRect/>
            </a:stretch>
          </p:blipFill>
          <p:spPr>
            <a:xfrm>
              <a:off x="8422" y="2663"/>
              <a:ext cx="10008" cy="6136"/>
            </a:xfrm>
            <a:prstGeom prst="rect">
              <a:avLst/>
            </a:prstGeom>
          </p:spPr>
        </p:pic>
        <p:pic>
          <p:nvPicPr>
            <p:cNvPr id="4" name="Picture 3" descr="telnet vulnerable port is open"/>
            <p:cNvPicPr>
              <a:picLocks noChangeAspect="1"/>
            </p:cNvPicPr>
            <p:nvPr/>
          </p:nvPicPr>
          <p:blipFill>
            <a:blip r:embed="rId2"/>
            <a:srcRect l="5864" t="38977" r="37288" b="21088"/>
            <a:stretch>
              <a:fillRect/>
            </a:stretch>
          </p:blipFill>
          <p:spPr>
            <a:xfrm>
              <a:off x="12662" y="2663"/>
              <a:ext cx="5768" cy="25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7620" y="1932940"/>
            <a:ext cx="2016125" cy="1325880"/>
          </a:xfrm>
        </p:spPr>
        <p:txBody>
          <a:bodyPr/>
          <a:p>
            <a:r>
              <a:rPr lang="en-US"/>
              <a:t>THANKS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1095" y="3056890"/>
            <a:ext cx="4829810" cy="541655"/>
          </a:xfrm>
        </p:spPr>
        <p:txBody>
          <a:bodyPr/>
          <a:p>
            <a:pPr marL="0" indent="0">
              <a:buNone/>
            </a:pPr>
            <a:r>
              <a:rPr lang="en-US"/>
              <a:t>NEXT:CONFIGURE A FIREWALL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906</Words>
  <Application>WPS Presentation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Network Security Project</vt:lpstr>
      <vt:lpstr>Scanning the Server using Nmap</vt:lpstr>
      <vt:lpstr>Analyzing the Scan Result</vt:lpstr>
      <vt:lpstr>Identify Vulnerabilties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 Project</dc:title>
  <dc:creator>Yahwehboy</dc:creator>
  <cp:lastModifiedBy>Yahwehboy</cp:lastModifiedBy>
  <cp:revision>18</cp:revision>
  <dcterms:created xsi:type="dcterms:W3CDTF">2024-12-11T14:13:00Z</dcterms:created>
  <dcterms:modified xsi:type="dcterms:W3CDTF">2024-12-12T13:39:26Z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97E7A81C79CD44E8AC9B39AC89ED7617_11</vt:lpwstr>
  </property>
  <property fmtid="{D5CDD505-2E9C-101B-9397-08002B2CF9AE}" pid="3" name="KSOProductBuildVer">
    <vt:lpwstr>1033-12.2.0.19307</vt:lpwstr>
  </property>
</Properties>
</file>