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30" y="2068830"/>
            <a:ext cx="9144000" cy="1186815"/>
          </a:xfrm>
        </p:spPr>
        <p:txBody>
          <a:bodyPr/>
          <a:p>
            <a:r>
              <a:rPr lang="en-US"/>
              <a:t>Network Security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76605"/>
          </a:xfrm>
        </p:spPr>
        <p:txBody>
          <a:bodyPr/>
          <a:p>
            <a:r>
              <a:rPr lang="en-US"/>
              <a:t>CONFIGURING A FIREWALL ON THE SERVER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61655" y="6242050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BY: Y@h@ck5 +2348140879281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Uncomplicated Firewall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4215" cy="4351655"/>
          </a:xfrm>
        </p:spPr>
        <p:txBody>
          <a:bodyPr/>
          <a:p>
            <a:r>
              <a:rPr lang="en-US"/>
              <a:t>To configure a firewall on the Server(Metasploitable2) machine, Install the UFW(Uncomplicated Firewall) with the command:</a:t>
            </a:r>
            <a:r>
              <a:rPr lang="en-US" i="1">
                <a:solidFill>
                  <a:srgbClr val="FF0000"/>
                </a:solidFill>
              </a:rPr>
              <a:t>apt-get install ufw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Once installed type </a:t>
            </a:r>
            <a:r>
              <a:rPr lang="en-US" i="1">
                <a:solidFill>
                  <a:srgbClr val="FF0000"/>
                </a:solidFill>
              </a:rPr>
              <a:t>ufw</a:t>
            </a:r>
            <a:r>
              <a:rPr lang="en-US">
                <a:solidFill>
                  <a:schemeClr val="tx1"/>
                </a:solidFill>
              </a:rPr>
              <a:t> to see the command usage.</a:t>
            </a:r>
            <a:endParaRPr lang="en-US" i="1">
              <a:solidFill>
                <a:schemeClr val="tx1"/>
              </a:solidFill>
            </a:endParaRPr>
          </a:p>
        </p:txBody>
      </p:sp>
      <p:pic>
        <p:nvPicPr>
          <p:cNvPr id="4" name="Picture 3" descr="ufw command usage"/>
          <p:cNvPicPr>
            <a:picLocks noChangeAspect="1"/>
          </p:cNvPicPr>
          <p:nvPr/>
        </p:nvPicPr>
        <p:blipFill>
          <a:blip r:embed="rId1"/>
          <a:srcRect r="12378"/>
          <a:stretch>
            <a:fillRect/>
          </a:stretch>
        </p:blipFill>
        <p:spPr>
          <a:xfrm>
            <a:off x="5367655" y="1691005"/>
            <a:ext cx="600075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Configure UFW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block incoming connections use the command: </a:t>
            </a:r>
            <a:r>
              <a:rPr lang="en-US" i="1">
                <a:solidFill>
                  <a:srgbClr val="FF0000"/>
                </a:solidFill>
              </a:rPr>
              <a:t>ufw default deny incoming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To allow outgoing connections use the command:</a:t>
            </a:r>
            <a:r>
              <a:rPr lang="en-US" i="1">
                <a:solidFill>
                  <a:srgbClr val="FF0000"/>
                </a:solidFill>
              </a:rPr>
              <a:t> ufw default allow outgoing </a:t>
            </a:r>
            <a:endParaRPr lang="en-US" i="1">
              <a:solidFill>
                <a:srgbClr val="FF0000"/>
              </a:solidFill>
            </a:endParaRPr>
          </a:p>
        </p:txBody>
      </p:sp>
      <p:pic>
        <p:nvPicPr>
          <p:cNvPr id="4" name="Picture 3" descr="allow outgo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3545840"/>
            <a:ext cx="680085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Disabling Vulnerable 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015" cy="4247515"/>
          </a:xfrm>
        </p:spPr>
        <p:txBody>
          <a:bodyPr>
            <a:normAutofit lnSpcReduction="10000"/>
          </a:bodyPr>
          <a:p>
            <a:r>
              <a:rPr lang="en-US"/>
              <a:t>To disable the highly vulnerable ports, use the command: </a:t>
            </a:r>
            <a:r>
              <a:rPr lang="en-US" i="1">
                <a:solidFill>
                  <a:srgbClr val="FF0000"/>
                </a:solidFill>
              </a:rPr>
              <a:t>ufw deny ftp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To allow a port use the command:</a:t>
            </a:r>
            <a:r>
              <a:rPr lang="en-US" i="1">
                <a:solidFill>
                  <a:srgbClr val="FF0000"/>
                </a:solidFill>
              </a:rPr>
              <a:t> ufw allow ssh </a:t>
            </a:r>
            <a:r>
              <a:rPr lang="en-US">
                <a:solidFill>
                  <a:schemeClr val="tx1"/>
                </a:solidFill>
              </a:rPr>
              <a:t>as seen in the image.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After set up remember to enable the firewall using: </a:t>
            </a:r>
            <a:r>
              <a:rPr lang="en-US" i="1">
                <a:solidFill>
                  <a:srgbClr val="FF0000"/>
                </a:solidFill>
              </a:rPr>
              <a:t>ufw enable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ufw new configuration"/>
          <p:cNvPicPr>
            <a:picLocks noChangeAspect="1"/>
          </p:cNvPicPr>
          <p:nvPr/>
        </p:nvPicPr>
        <p:blipFill>
          <a:blip r:embed="rId1"/>
          <a:srcRect r="14165"/>
          <a:stretch>
            <a:fillRect/>
          </a:stretch>
        </p:blipFill>
        <p:spPr>
          <a:xfrm>
            <a:off x="6419215" y="1691005"/>
            <a:ext cx="493395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Confirm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 </a:t>
            </a:r>
            <a:r>
              <a:rPr lang="en-US" i="1">
                <a:solidFill>
                  <a:srgbClr val="FF0000"/>
                </a:solidFill>
              </a:rPr>
              <a:t>ufw status</a:t>
            </a:r>
            <a:r>
              <a:rPr lang="en-US"/>
              <a:t> command to confirm that the previous configuration are in place. </a:t>
            </a:r>
            <a:endParaRPr lang="en-US"/>
          </a:p>
        </p:txBody>
      </p:sp>
      <p:pic>
        <p:nvPicPr>
          <p:cNvPr id="4" name="Picture 3" descr="ufw status confir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6610" y="2685415"/>
            <a:ext cx="501332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620" y="1932940"/>
            <a:ext cx="2016125" cy="1325880"/>
          </a:xfrm>
        </p:spPr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095" y="3056890"/>
            <a:ext cx="5928995" cy="54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/>
              <a:t>NEXT:MORNITOR NETWORK TRAFFIC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Security Project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</dc:title>
  <dc:creator/>
  <cp:lastModifiedBy>Yahwehboy</cp:lastModifiedBy>
  <cp:revision>9</cp:revision>
  <dcterms:created xsi:type="dcterms:W3CDTF">2024-12-11T22:33:25Z</dcterms:created>
  <dcterms:modified xsi:type="dcterms:W3CDTF">2024-12-11T22:57:08Z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9BBB475821444D508980365E0588DDA0_11</vt:lpwstr>
  </property>
  <property fmtid="{D5CDD505-2E9C-101B-9397-08002B2CF9AE}" pid="3" name="KSOProductBuildVer">
    <vt:lpwstr>1033-12.2.0.19307</vt:lpwstr>
  </property>
</Properties>
</file>