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0" r:id="rId6"/>
    <p:sldId id="261" r:id="rId7"/>
    <p:sldId id="262" r:id="rId8"/>
    <p:sldId id="265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1630" y="2068830"/>
            <a:ext cx="9144000" cy="1186815"/>
          </a:xfrm>
        </p:spPr>
        <p:txBody>
          <a:bodyPr/>
          <a:p>
            <a:r>
              <a:rPr lang="en-US"/>
              <a:t>Network Security Project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9144000" cy="776605"/>
          </a:xfrm>
        </p:spPr>
        <p:txBody>
          <a:bodyPr/>
          <a:p>
            <a:r>
              <a:rPr lang="en-US"/>
              <a:t>MORNITORING NETWORK TRAFFIC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8161655" y="6242050"/>
            <a:ext cx="3912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BY: Y@h@ck5 +2348140879281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Performing Network Activities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57165" cy="4351655"/>
          </a:xfrm>
        </p:spPr>
        <p:txBody>
          <a:bodyPr/>
          <a:p>
            <a:r>
              <a:rPr lang="en-US"/>
              <a:t>As expected the client(Kali) makes request to the server. Typed the IP address of the server(Metasploitable2) which is 192.168.100.4 in the URL box of a broser then hit Enter.</a:t>
            </a:r>
            <a:endParaRPr lang="en-US"/>
          </a:p>
          <a:p>
            <a:r>
              <a:rPr lang="en-US"/>
              <a:t>The Server returns a webpage, we noticed some information about the websites and few links.</a:t>
            </a:r>
            <a:endParaRPr lang="en-US"/>
          </a:p>
        </p:txBody>
      </p:sp>
      <p:pic>
        <p:nvPicPr>
          <p:cNvPr id="4" name="Picture 3" descr="visiting the websit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80480" y="1525270"/>
            <a:ext cx="4973320" cy="49815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Damn Vulnerable Website Application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726940" cy="4351655"/>
          </a:xfrm>
        </p:spPr>
        <p:txBody>
          <a:bodyPr/>
          <a:p>
            <a:r>
              <a:rPr lang="en-US"/>
              <a:t>Click on DVWA link on the homepage and it takes us to login page with the logo </a:t>
            </a:r>
            <a:r>
              <a:rPr lang="en-US" i="1">
                <a:solidFill>
                  <a:srgbClr val="FF0000"/>
                </a:solidFill>
              </a:rPr>
              <a:t>DVWA</a:t>
            </a:r>
            <a:r>
              <a:rPr lang="en-US"/>
              <a:t> . As seen in the image.</a:t>
            </a:r>
            <a:endParaRPr lang="en-US"/>
          </a:p>
          <a:p>
            <a:r>
              <a:rPr lang="en-US"/>
              <a:t>While doing so I started the wireshark tool in the background using the command: </a:t>
            </a:r>
            <a:r>
              <a:rPr lang="en-US" i="1">
                <a:solidFill>
                  <a:srgbClr val="FF0000"/>
                </a:solidFill>
              </a:rPr>
              <a:t>wireshark -i eth0</a:t>
            </a:r>
            <a:endParaRPr lang="en-US" i="1">
              <a:solidFill>
                <a:srgbClr val="FF0000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534025" y="1825625"/>
            <a:ext cx="6061710" cy="3771900"/>
            <a:chOff x="8739" y="2633"/>
            <a:chExt cx="9546" cy="5940"/>
          </a:xfrm>
        </p:grpSpPr>
        <p:pic>
          <p:nvPicPr>
            <p:cNvPr id="4" name="Picture 3" descr="dvwa login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763" y="2633"/>
              <a:ext cx="9480" cy="5940"/>
            </a:xfrm>
            <a:prstGeom prst="rect">
              <a:avLst/>
            </a:prstGeom>
          </p:spPr>
        </p:pic>
        <p:pic>
          <p:nvPicPr>
            <p:cNvPr id="5" name="Picture 4" descr="pcap wireshark CLI"/>
            <p:cNvPicPr>
              <a:picLocks noChangeAspect="1"/>
            </p:cNvPicPr>
            <p:nvPr/>
          </p:nvPicPr>
          <p:blipFill>
            <a:blip r:embed="rId2"/>
            <a:srcRect r="36874" b="67811"/>
            <a:stretch>
              <a:fillRect/>
            </a:stretch>
          </p:blipFill>
          <p:spPr>
            <a:xfrm>
              <a:off x="8739" y="7186"/>
              <a:ext cx="9546" cy="135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Mornitoring the Traffic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While wireshark runs in the background, logged in using </a:t>
            </a:r>
            <a:r>
              <a:rPr lang="en-US" i="1">
                <a:solidFill>
                  <a:srgbClr val="FF0000"/>
                </a:solidFill>
              </a:rPr>
              <a:t>admin</a:t>
            </a:r>
            <a:r>
              <a:rPr lang="en-US"/>
              <a:t> as username and </a:t>
            </a:r>
            <a:r>
              <a:rPr lang="en-US" i="1">
                <a:solidFill>
                  <a:srgbClr val="FF0000"/>
                </a:solidFill>
              </a:rPr>
              <a:t>password</a:t>
            </a:r>
            <a:r>
              <a:rPr lang="en-US"/>
              <a:t> as password.</a:t>
            </a:r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083945" y="2915920"/>
            <a:ext cx="9890125" cy="3217545"/>
            <a:chOff x="1707" y="4592"/>
            <a:chExt cx="15575" cy="5067"/>
          </a:xfrm>
        </p:grpSpPr>
        <p:pic>
          <p:nvPicPr>
            <p:cNvPr id="4" name="Picture 3" descr="Screenshot_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707" y="4592"/>
              <a:ext cx="7692" cy="4606"/>
            </a:xfrm>
            <a:prstGeom prst="rect">
              <a:avLst/>
            </a:prstGeom>
          </p:spPr>
        </p:pic>
        <p:pic>
          <p:nvPicPr>
            <p:cNvPr id="5" name="Picture 4" descr="wire srcdst addr sync"/>
            <p:cNvPicPr>
              <a:picLocks noChangeAspect="1"/>
            </p:cNvPicPr>
            <p:nvPr/>
          </p:nvPicPr>
          <p:blipFill>
            <a:blip r:embed="rId2"/>
            <a:srcRect r="17720"/>
            <a:stretch>
              <a:fillRect/>
            </a:stretch>
          </p:blipFill>
          <p:spPr>
            <a:xfrm>
              <a:off x="9436" y="4597"/>
              <a:ext cx="7847" cy="506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Analze the Captured Traffic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In the client terminal type </a:t>
            </a:r>
            <a:r>
              <a:rPr lang="en-US" i="1">
                <a:solidFill>
                  <a:srgbClr val="FF0000"/>
                </a:solidFill>
              </a:rPr>
              <a:t>ctrl c </a:t>
            </a:r>
            <a:r>
              <a:rPr lang="en-US">
                <a:solidFill>
                  <a:schemeClr val="tx1"/>
                </a:solidFill>
              </a:rPr>
              <a:t>to stop the wireshark capture. As seen in image the capture was saved in </a:t>
            </a:r>
            <a:r>
              <a:rPr lang="en-US" i="1">
                <a:solidFill>
                  <a:srgbClr val="FF0000"/>
                </a:solidFill>
                <a:sym typeface="+mn-ea"/>
              </a:rPr>
              <a:t>/tmp/wirecap.pcapng</a:t>
            </a:r>
            <a:r>
              <a:rPr lang="en-US">
                <a:solidFill>
                  <a:schemeClr val="tx1"/>
                </a:solidFill>
              </a:rPr>
              <a:t>. </a:t>
            </a:r>
            <a:endParaRPr lang="en-US">
              <a:solidFill>
                <a:schemeClr val="tx1"/>
              </a:solidFill>
            </a:endParaRPr>
          </a:p>
          <a:p>
            <a:r>
              <a:rPr lang="en-US">
                <a:solidFill>
                  <a:schemeClr val="tx1"/>
                </a:solidFill>
              </a:rPr>
              <a:t>Type </a:t>
            </a:r>
            <a:r>
              <a:rPr lang="en-US" i="1">
                <a:solidFill>
                  <a:srgbClr val="FF0000"/>
                </a:solidFill>
              </a:rPr>
              <a:t>wireshark -r /tmp/wirecap.pcapng </a:t>
            </a:r>
            <a:r>
              <a:rPr lang="en-US">
                <a:solidFill>
                  <a:schemeClr val="tx1"/>
                </a:solidFill>
              </a:rPr>
              <a:t>as seen to analyze the captured file from our previous activies.</a:t>
            </a:r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 descr="pcap wireshark CLI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95425" y="3749040"/>
            <a:ext cx="9201150" cy="25527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Identifying Key Threats &amp; Suspicious Activities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Wireshark windows is opened from the previous command so that we can analyze the captured traffic and identify potential threaths or suspicious activies.</a:t>
            </a:r>
            <a:endParaRPr lang="en-US"/>
          </a:p>
          <a:p>
            <a:r>
              <a:rPr lang="en-US"/>
              <a:t>I use the filter   ip.addr==192.168.100.4 to filter results only for the server(Metasplotable2), looked for POST request as credentials are sent using posts by the application. And here I noticed that the credentials are sent in clear text which is a potential threats. Attackers could leverage this if found in a production enviroment. See Next Slide.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filters cred and url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56970" y="795655"/>
            <a:ext cx="9702800" cy="55721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3315" y="2225675"/>
            <a:ext cx="2324735" cy="1325880"/>
          </a:xfrm>
        </p:spPr>
        <p:txBody>
          <a:bodyPr/>
          <a:p>
            <a:r>
              <a:rPr lang="en-US"/>
              <a:t>THANKS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0110" y="3429000"/>
            <a:ext cx="5356860" cy="61150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/>
              <a:t>NEXT:HARDEN THE SERVER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1574</Words>
  <Application>WPS Presentation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Network Security Project</vt:lpstr>
      <vt:lpstr>Visiting the Server</vt:lpstr>
      <vt:lpstr>Damn Vulnerable Website Application</vt:lpstr>
      <vt:lpstr>Mornitoring the Traffic</vt:lpstr>
      <vt:lpstr>Analze the Captured Traffic </vt:lpstr>
      <vt:lpstr>Identifying Key Threats &amp; Suspicious Activities </vt:lpstr>
      <vt:lpstr>PowerPoint 演示文稿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Security Project</dc:title>
  <dc:creator/>
  <cp:lastModifiedBy>Yahwehboy</cp:lastModifiedBy>
  <cp:revision>26</cp:revision>
  <dcterms:created xsi:type="dcterms:W3CDTF">2024-12-11T22:59:00Z</dcterms:created>
  <dcterms:modified xsi:type="dcterms:W3CDTF">2024-12-12T07:36:36Z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A314E42B0FFF40ABA812A400233C7F8C_11</vt:lpwstr>
  </property>
  <property fmtid="{D5CDD505-2E9C-101B-9397-08002B2CF9AE}" pid="3" name="KSOProductBuildVer">
    <vt:lpwstr>1033-12.2.0.19307</vt:lpwstr>
  </property>
</Properties>
</file>