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630" y="2068830"/>
            <a:ext cx="9144000" cy="1186815"/>
          </a:xfrm>
        </p:spPr>
        <p:txBody>
          <a:bodyPr/>
          <a:p>
            <a:r>
              <a:rPr lang="en-US"/>
              <a:t>Network Security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776605"/>
          </a:xfrm>
        </p:spPr>
        <p:txBody>
          <a:bodyPr/>
          <a:p>
            <a:r>
              <a:rPr lang="en-US"/>
              <a:t>HARDEN THE SERVER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61655" y="6242050"/>
            <a:ext cx="391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BY: Y@h@ck5 +2348140879281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Disable Unused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11220" cy="4351655"/>
          </a:xfrm>
        </p:spPr>
        <p:txBody>
          <a:bodyPr/>
          <a:p>
            <a:r>
              <a:rPr lang="en-US"/>
              <a:t>Stop the Apache  service on the server as it does not implement an encryption or use a secure ports like 443, using the command </a:t>
            </a:r>
            <a:r>
              <a:rPr lang="en-US" i="1">
                <a:solidFill>
                  <a:srgbClr val="FF0000"/>
                </a:solidFill>
              </a:rPr>
              <a:t>/etc/init.d/apache2 stop </a:t>
            </a:r>
            <a:r>
              <a:rPr lang="en-US" i="1">
                <a:solidFill>
                  <a:schemeClr val="tx1"/>
                </a:solidFill>
              </a:rPr>
              <a:t>e</a:t>
            </a:r>
            <a:r>
              <a:rPr lang="en-US"/>
              <a:t>liminating the risk.</a:t>
            </a:r>
            <a:endParaRPr lang="en-US"/>
          </a:p>
        </p:txBody>
      </p:sp>
      <p:pic>
        <p:nvPicPr>
          <p:cNvPr id="4" name="Picture 3" descr="stop apache 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1210" y="1691005"/>
            <a:ext cx="684847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 SSH Security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Type the command </a:t>
            </a:r>
            <a:r>
              <a:rPr lang="en-US" i="1">
                <a:solidFill>
                  <a:srgbClr val="FF0000"/>
                </a:solidFill>
              </a:rPr>
              <a:t>sudo nano /etc/ssh/sshd_config</a:t>
            </a:r>
            <a:r>
              <a:rPr lang="en-US"/>
              <a:t>, and change the following </a:t>
            </a:r>
            <a:r>
              <a:rPr lang="en-US" i="1">
                <a:solidFill>
                  <a:srgbClr val="FF0000"/>
                </a:solidFill>
              </a:rPr>
              <a:t>PermitRootLogin</a:t>
            </a:r>
            <a:r>
              <a:rPr lang="en-US"/>
              <a:t> and </a:t>
            </a:r>
            <a:r>
              <a:rPr lang="en-US" i="1">
                <a:solidFill>
                  <a:srgbClr val="FF0000"/>
                </a:solidFill>
              </a:rPr>
              <a:t>PasswordAuthentication</a:t>
            </a:r>
            <a:r>
              <a:rPr lang="en-US"/>
              <a:t> to no as seen in the image. </a:t>
            </a:r>
            <a:endParaRPr lang="en-US"/>
          </a:p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23135" y="3163570"/>
            <a:ext cx="6889750" cy="2976880"/>
            <a:chOff x="2755" y="4517"/>
            <a:chExt cx="10850" cy="4688"/>
          </a:xfrm>
        </p:grpSpPr>
        <p:grpSp>
          <p:nvGrpSpPr>
            <p:cNvPr id="6" name="Group 5"/>
            <p:cNvGrpSpPr/>
            <p:nvPr/>
          </p:nvGrpSpPr>
          <p:grpSpPr>
            <a:xfrm>
              <a:off x="2755" y="4517"/>
              <a:ext cx="10851" cy="3509"/>
              <a:chOff x="6277" y="4153"/>
              <a:chExt cx="10851" cy="3509"/>
            </a:xfrm>
          </p:grpSpPr>
          <p:pic>
            <p:nvPicPr>
              <p:cNvPr id="4" name="Picture 3" descr="Configuring ssh"/>
              <p:cNvPicPr>
                <a:picLocks noChangeAspect="1"/>
              </p:cNvPicPr>
              <p:nvPr/>
            </p:nvPicPr>
            <p:blipFill>
              <a:blip r:embed="rId1"/>
              <a:srcRect b="73149"/>
              <a:stretch>
                <a:fillRect/>
              </a:stretch>
            </p:blipFill>
            <p:spPr>
              <a:xfrm>
                <a:off x="6277" y="4153"/>
                <a:ext cx="10845" cy="1893"/>
              </a:xfrm>
              <a:prstGeom prst="rect">
                <a:avLst/>
              </a:prstGeom>
            </p:spPr>
          </p:pic>
          <p:pic>
            <p:nvPicPr>
              <p:cNvPr id="5" name="Picture 4" descr="root login no"/>
              <p:cNvPicPr>
                <a:picLocks noChangeAspect="1"/>
              </p:cNvPicPr>
              <p:nvPr/>
            </p:nvPicPr>
            <p:blipFill>
              <a:blip r:embed="rId2"/>
              <a:srcRect t="26425" r="510" b="41681"/>
              <a:stretch>
                <a:fillRect/>
              </a:stretch>
            </p:blipFill>
            <p:spPr>
              <a:xfrm>
                <a:off x="6288" y="5400"/>
                <a:ext cx="10840" cy="2262"/>
              </a:xfrm>
              <a:prstGeom prst="rect">
                <a:avLst/>
              </a:prstGeom>
            </p:spPr>
          </p:pic>
        </p:grpSp>
        <p:pic>
          <p:nvPicPr>
            <p:cNvPr id="7" name="Picture 6" descr="password authenticaton no"/>
            <p:cNvPicPr>
              <a:picLocks noChangeAspect="1"/>
            </p:cNvPicPr>
            <p:nvPr/>
          </p:nvPicPr>
          <p:blipFill>
            <a:blip r:embed="rId3"/>
            <a:srcRect t="48226" b="29204"/>
            <a:stretch>
              <a:fillRect/>
            </a:stretch>
          </p:blipFill>
          <p:spPr>
            <a:xfrm>
              <a:off x="2771" y="7845"/>
              <a:ext cx="10785" cy="1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Restart the SSH Service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After the configuration for SSH have been done as seen in the previous slide, there is need to restart the ssh service. With the command </a:t>
            </a:r>
            <a:r>
              <a:rPr lang="en-US" i="1">
                <a:solidFill>
                  <a:srgbClr val="FF0000"/>
                </a:solidFill>
              </a:rPr>
              <a:t>/etc/init.d/ssh restart</a:t>
            </a:r>
            <a:r>
              <a:rPr lang="en-US"/>
              <a:t>, restarts the ssh service. This command can also be used to start or stop a service on the server.</a:t>
            </a:r>
            <a:endParaRPr lang="en-US"/>
          </a:p>
        </p:txBody>
      </p:sp>
      <p:pic>
        <p:nvPicPr>
          <p:cNvPr id="4" name="Picture 3" descr="restart ssh 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3905885"/>
            <a:ext cx="8307070" cy="1275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315" y="2225675"/>
            <a:ext cx="2324735" cy="1325880"/>
          </a:xfrm>
        </p:spPr>
        <p:txBody>
          <a:bodyPr/>
          <a:p>
            <a:r>
              <a:rPr lang="en-US"/>
              <a:t>THANKS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925" y="3429000"/>
            <a:ext cx="814705" cy="611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Presentation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Security Project</vt:lpstr>
      <vt:lpstr>Disable Unused Service</vt:lpstr>
      <vt:lpstr>Implement SSH Security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Project</dc:title>
  <dc:creator>Yahwehboy</dc:creator>
  <cp:lastModifiedBy>Yahwehboy</cp:lastModifiedBy>
  <cp:revision>20</cp:revision>
  <dcterms:created xsi:type="dcterms:W3CDTF">2024-12-12T07:40:00Z</dcterms:created>
  <dcterms:modified xsi:type="dcterms:W3CDTF">2024-12-12T08:56:19Z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77BF4139FE1843B18EAB5D5D27E7EB92_11</vt:lpwstr>
  </property>
  <property fmtid="{D5CDD505-2E9C-101B-9397-08002B2CF9AE}" pid="3" name="KSOProductBuildVer">
    <vt:lpwstr>1033-12.2.0.19307</vt:lpwstr>
  </property>
</Properties>
</file>